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1412" r:id="rId2"/>
    <p:sldId id="1422" r:id="rId3"/>
    <p:sldId id="1423" r:id="rId4"/>
    <p:sldId id="1424" r:id="rId5"/>
    <p:sldId id="1425" r:id="rId6"/>
    <p:sldId id="1426" r:id="rId7"/>
    <p:sldId id="1427" r:id="rId8"/>
    <p:sldId id="1428" r:id="rId9"/>
    <p:sldId id="1429" r:id="rId10"/>
    <p:sldId id="1430" r:id="rId11"/>
    <p:sldId id="1431" r:id="rId12"/>
    <p:sldId id="1432" r:id="rId13"/>
    <p:sldId id="1433" r:id="rId14"/>
    <p:sldId id="1434" r:id="rId15"/>
    <p:sldId id="1435" r:id="rId16"/>
    <p:sldId id="1436" r:id="rId17"/>
    <p:sldId id="1437" r:id="rId18"/>
    <p:sldId id="1419" r:id="rId19"/>
    <p:sldId id="1421" r:id="rId20"/>
    <p:sldId id="1418" r:id="rId21"/>
    <p:sldId id="1417" r:id="rId22"/>
    <p:sldId id="1416" r:id="rId23"/>
    <p:sldId id="1415" r:id="rId24"/>
    <p:sldId id="1420" r:id="rId25"/>
    <p:sldId id="1414" r:id="rId26"/>
    <p:sldId id="1413" r:id="rId2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64FF9B-CF17-E580-EF0E-03CF6A7B25B4}" name="柴山　悦哉" initials="柴山　悦哉" userId="S::8986925994@utac.u-tokyo.ac.jp::f982c00d-0fc2-48ca-bd84-6ed4a7ed6f7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柴山　悦哉" initials="柴山　悦哉" lastIdx="1" clrIdx="0">
    <p:extLst>
      <p:ext uri="{19B8F6BF-5375-455C-9EA6-DF929625EA0E}">
        <p15:presenceInfo xmlns:p15="http://schemas.microsoft.com/office/powerpoint/2012/main" userId="S::8986925994@utac.u-tokyo.ac.jp::f982c00d-0fc2-48ca-bd84-6ed4a7ed6f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0D5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5" autoAdjust="0"/>
    <p:restoredTop sz="94694" autoAdjust="0"/>
  </p:normalViewPr>
  <p:slideViewPr>
    <p:cSldViewPr>
      <p:cViewPr varScale="1">
        <p:scale>
          <a:sx n="121" d="100"/>
          <a:sy n="121" d="100"/>
        </p:scale>
        <p:origin x="13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35" d="100"/>
          <a:sy n="35" d="100"/>
        </p:scale>
        <p:origin x="-1528" y="-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コミュニケーション機能を用いたコースの割合</a:t>
            </a:r>
          </a:p>
        </c:rich>
      </c:tx>
      <c:layout>
        <c:manualLayout>
          <c:xMode val="edge"/>
          <c:yMode val="edge"/>
          <c:x val="0.1909469181036004"/>
          <c:y val="6.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2021年度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メッセージ</c:v>
                </c:pt>
                <c:pt idx="1">
                  <c:v>掲示板</c:v>
                </c:pt>
                <c:pt idx="2">
                  <c:v>お知らせ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0.14879999999999999</c:v>
                </c:pt>
                <c:pt idx="1">
                  <c:v>0.1404</c:v>
                </c:pt>
                <c:pt idx="2">
                  <c:v>0.76739999999999997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AA-D248-A179-83F8BF7E98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2022年度(1月まで)</c:v>
                </c:pt>
              </c:strCache>
            </c:strRef>
          </c:tx>
          <c:spPr>
            <a:solidFill>
              <a:schemeClr val="accent5">
                <a:tint val="10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メッセージ</c:v>
                </c:pt>
                <c:pt idx="1">
                  <c:v>掲示板</c:v>
                </c:pt>
                <c:pt idx="2">
                  <c:v>お知らせ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0.46400000000000002</c:v>
                </c:pt>
                <c:pt idx="1">
                  <c:v>0.1177</c:v>
                </c:pt>
                <c:pt idx="2">
                  <c:v>0.78110000000000002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AA-D248-A179-83F8BF7E98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01668608"/>
        <c:axId val="1221139183"/>
      </c:barChart>
      <c:catAx>
        <c:axId val="1601668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21139183"/>
        <c:crosses val="autoZero"/>
        <c:auto val="1"/>
        <c:lblAlgn val="ctr"/>
        <c:lblOffset val="100"/>
        <c:noMultiLvlLbl val="0"/>
      </c:catAx>
      <c:valAx>
        <c:axId val="1221139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01668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887566176059945"/>
          <c:y val="0.63157923228346458"/>
          <c:w val="0.28067912293369895"/>
          <c:h val="0.17991363188976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05EB0-020F-4995-961E-A35B2BB78D2B}" type="datetimeFigureOut">
              <a:rPr kumimoji="1" lang="ja-JP" altLang="en-US" smtClean="0"/>
              <a:pPr/>
              <a:t>2023/3/10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42DED-4B9B-4568-AC85-B50FA078551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872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>
            <a:spLocks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/>
            <a:ahLst/>
            <a:cxnLst>
              <a:cxn ang="0">
                <a:pos x="1507" y="31"/>
              </a:cxn>
              <a:cxn ang="0">
                <a:pos x="2276" y="2364"/>
              </a:cxn>
              <a:cxn ang="0">
                <a:pos x="1595" y="73"/>
              </a:cxn>
              <a:cxn ang="0">
                <a:pos x="1611" y="431"/>
              </a:cxn>
              <a:cxn ang="0">
                <a:pos x="1247" y="702"/>
              </a:cxn>
              <a:cxn ang="0">
                <a:pos x="1148" y="816"/>
              </a:cxn>
              <a:cxn ang="0">
                <a:pos x="3304" y="1476"/>
              </a:cxn>
              <a:cxn ang="0">
                <a:pos x="1460" y="400"/>
              </a:cxn>
              <a:cxn ang="0">
                <a:pos x="11" y="982"/>
              </a:cxn>
              <a:cxn ang="0">
                <a:pos x="3881" y="192"/>
              </a:cxn>
              <a:cxn ang="0">
                <a:pos x="2790" y="395"/>
              </a:cxn>
              <a:cxn ang="0">
                <a:pos x="3372" y="1003"/>
              </a:cxn>
              <a:cxn ang="0">
                <a:pos x="3408" y="1013"/>
              </a:cxn>
              <a:cxn ang="0">
                <a:pos x="3491" y="1179"/>
              </a:cxn>
              <a:cxn ang="0">
                <a:pos x="3341" y="1642"/>
              </a:cxn>
              <a:cxn ang="0">
                <a:pos x="3169" y="2057"/>
              </a:cxn>
              <a:cxn ang="0">
                <a:pos x="3013" y="2359"/>
              </a:cxn>
              <a:cxn ang="0">
                <a:pos x="317" y="2343"/>
              </a:cxn>
              <a:cxn ang="0">
                <a:pos x="327" y="2696"/>
              </a:cxn>
              <a:cxn ang="0">
                <a:pos x="2665" y="2852"/>
              </a:cxn>
              <a:cxn ang="0">
                <a:pos x="4385" y="3065"/>
              </a:cxn>
              <a:cxn ang="0">
                <a:pos x="4219" y="2411"/>
              </a:cxn>
              <a:cxn ang="0">
                <a:pos x="4328" y="1455"/>
              </a:cxn>
              <a:cxn ang="0">
                <a:pos x="4193" y="1366"/>
              </a:cxn>
              <a:cxn ang="0">
                <a:pos x="4182" y="769"/>
              </a:cxn>
              <a:cxn ang="0">
                <a:pos x="4369" y="515"/>
              </a:cxn>
              <a:cxn ang="0">
                <a:pos x="307" y="2925"/>
              </a:cxn>
              <a:cxn ang="0">
                <a:pos x="4317" y="2811"/>
              </a:cxn>
              <a:cxn ang="0">
                <a:pos x="3855" y="270"/>
              </a:cxn>
              <a:cxn ang="0">
                <a:pos x="4292" y="2889"/>
              </a:cxn>
              <a:cxn ang="0">
                <a:pos x="4203" y="2717"/>
              </a:cxn>
              <a:cxn ang="0">
                <a:pos x="4027" y="2551"/>
              </a:cxn>
              <a:cxn ang="0">
                <a:pos x="348" y="1190"/>
              </a:cxn>
              <a:cxn ang="0">
                <a:pos x="790" y="634"/>
              </a:cxn>
              <a:cxn ang="0">
                <a:pos x="172" y="650"/>
              </a:cxn>
              <a:cxn ang="0">
                <a:pos x="78" y="1341"/>
              </a:cxn>
              <a:cxn ang="0">
                <a:pos x="509" y="857"/>
              </a:cxn>
              <a:cxn ang="0">
                <a:pos x="218" y="946"/>
              </a:cxn>
              <a:cxn ang="0">
                <a:pos x="333" y="1938"/>
              </a:cxn>
              <a:cxn ang="0">
                <a:pos x="244" y="1377"/>
              </a:cxn>
              <a:cxn ang="0">
                <a:pos x="629" y="1122"/>
              </a:cxn>
              <a:cxn ang="0">
                <a:pos x="795" y="587"/>
              </a:cxn>
              <a:cxn ang="0">
                <a:pos x="198" y="1341"/>
              </a:cxn>
              <a:cxn ang="0">
                <a:pos x="3865" y="99"/>
              </a:cxn>
              <a:cxn ang="0">
                <a:pos x="3315" y="899"/>
              </a:cxn>
              <a:cxn ang="0">
                <a:pos x="2276" y="2364"/>
              </a:cxn>
              <a:cxn ang="0">
                <a:pos x="3777" y="37"/>
              </a:cxn>
              <a:cxn ang="0">
                <a:pos x="125" y="1481"/>
              </a:cxn>
              <a:cxn ang="0">
                <a:pos x="114" y="1382"/>
              </a:cxn>
              <a:cxn ang="0">
                <a:pos x="2276" y="2364"/>
              </a:cxn>
              <a:cxn ang="0">
                <a:pos x="847" y="774"/>
              </a:cxn>
              <a:cxn ang="0">
                <a:pos x="1091" y="759"/>
              </a:cxn>
              <a:cxn ang="0">
                <a:pos x="1148" y="743"/>
              </a:cxn>
              <a:cxn ang="0">
                <a:pos x="889" y="831"/>
              </a:cxn>
              <a:cxn ang="0">
                <a:pos x="1018" y="857"/>
              </a:cxn>
              <a:cxn ang="0">
                <a:pos x="915" y="702"/>
              </a:cxn>
              <a:cxn ang="0">
                <a:pos x="1387" y="151"/>
              </a:cxn>
              <a:cxn ang="0">
                <a:pos x="1294" y="322"/>
              </a:cxn>
              <a:cxn ang="0">
                <a:pos x="1356" y="535"/>
              </a:cxn>
              <a:cxn ang="0">
                <a:pos x="1231" y="374"/>
              </a:cxn>
              <a:cxn ang="0">
                <a:pos x="1024" y="489"/>
              </a:cxn>
              <a:cxn ang="0">
                <a:pos x="1231" y="753"/>
              </a:cxn>
              <a:cxn ang="0">
                <a:pos x="1237" y="535"/>
              </a:cxn>
            </a:cxnLst>
            <a:rect l="0" t="0" r="0" b="0"/>
            <a:pathLst>
              <a:path w="4395" h="3107">
                <a:moveTo>
                  <a:pt x="2276" y="2364"/>
                </a:moveTo>
                <a:lnTo>
                  <a:pt x="2291" y="2380"/>
                </a:lnTo>
                <a:lnTo>
                  <a:pt x="2322" y="2385"/>
                </a:lnTo>
                <a:lnTo>
                  <a:pt x="2354" y="2390"/>
                </a:lnTo>
                <a:lnTo>
                  <a:pt x="2385" y="2380"/>
                </a:lnTo>
                <a:lnTo>
                  <a:pt x="2364" y="2369"/>
                </a:lnTo>
                <a:lnTo>
                  <a:pt x="2333" y="2369"/>
                </a:lnTo>
                <a:lnTo>
                  <a:pt x="2302" y="2364"/>
                </a:lnTo>
                <a:lnTo>
                  <a:pt x="2281" y="2364"/>
                </a:lnTo>
                <a:lnTo>
                  <a:pt x="2271" y="2364"/>
                </a:lnTo>
                <a:lnTo>
                  <a:pt x="2271" y="2364"/>
                </a:lnTo>
                <a:lnTo>
                  <a:pt x="2276" y="2364"/>
                </a:lnTo>
                <a:lnTo>
                  <a:pt x="2286" y="135"/>
                </a:lnTo>
                <a:lnTo>
                  <a:pt x="2302" y="130"/>
                </a:lnTo>
                <a:lnTo>
                  <a:pt x="2312" y="125"/>
                </a:lnTo>
                <a:lnTo>
                  <a:pt x="2317" y="135"/>
                </a:lnTo>
                <a:lnTo>
                  <a:pt x="2328" y="130"/>
                </a:lnTo>
                <a:lnTo>
                  <a:pt x="2343" y="151"/>
                </a:lnTo>
                <a:lnTo>
                  <a:pt x="2343" y="156"/>
                </a:lnTo>
                <a:lnTo>
                  <a:pt x="2348" y="151"/>
                </a:lnTo>
                <a:lnTo>
                  <a:pt x="2348" y="146"/>
                </a:lnTo>
                <a:lnTo>
                  <a:pt x="2348" y="140"/>
                </a:lnTo>
                <a:lnTo>
                  <a:pt x="2343" y="125"/>
                </a:lnTo>
                <a:lnTo>
                  <a:pt x="2354" y="125"/>
                </a:lnTo>
                <a:lnTo>
                  <a:pt x="2364" y="135"/>
                </a:lnTo>
                <a:lnTo>
                  <a:pt x="2369" y="135"/>
                </a:lnTo>
                <a:lnTo>
                  <a:pt x="2374" y="130"/>
                </a:lnTo>
                <a:lnTo>
                  <a:pt x="2374" y="125"/>
                </a:lnTo>
                <a:lnTo>
                  <a:pt x="2374" y="120"/>
                </a:lnTo>
                <a:lnTo>
                  <a:pt x="2364" y="114"/>
                </a:lnTo>
                <a:lnTo>
                  <a:pt x="2380" y="104"/>
                </a:lnTo>
                <a:lnTo>
                  <a:pt x="2364" y="99"/>
                </a:lnTo>
                <a:lnTo>
                  <a:pt x="2359" y="99"/>
                </a:lnTo>
                <a:lnTo>
                  <a:pt x="2348" y="104"/>
                </a:lnTo>
                <a:lnTo>
                  <a:pt x="2354" y="89"/>
                </a:lnTo>
                <a:lnTo>
                  <a:pt x="2328" y="94"/>
                </a:lnTo>
                <a:lnTo>
                  <a:pt x="2322" y="89"/>
                </a:lnTo>
                <a:lnTo>
                  <a:pt x="2322" y="78"/>
                </a:lnTo>
                <a:lnTo>
                  <a:pt x="2312" y="78"/>
                </a:lnTo>
                <a:lnTo>
                  <a:pt x="2297" y="78"/>
                </a:lnTo>
                <a:lnTo>
                  <a:pt x="2297" y="83"/>
                </a:lnTo>
                <a:lnTo>
                  <a:pt x="2297" y="89"/>
                </a:lnTo>
                <a:lnTo>
                  <a:pt x="2302" y="94"/>
                </a:lnTo>
                <a:lnTo>
                  <a:pt x="2286" y="109"/>
                </a:lnTo>
                <a:lnTo>
                  <a:pt x="2302" y="104"/>
                </a:lnTo>
                <a:lnTo>
                  <a:pt x="2297" y="109"/>
                </a:lnTo>
                <a:lnTo>
                  <a:pt x="2286" y="135"/>
                </a:lnTo>
                <a:lnTo>
                  <a:pt x="2276" y="2364"/>
                </a:lnTo>
                <a:lnTo>
                  <a:pt x="2338" y="302"/>
                </a:lnTo>
                <a:lnTo>
                  <a:pt x="2328" y="312"/>
                </a:lnTo>
                <a:lnTo>
                  <a:pt x="2322" y="312"/>
                </a:lnTo>
                <a:lnTo>
                  <a:pt x="2328" y="302"/>
                </a:lnTo>
                <a:lnTo>
                  <a:pt x="2322" y="302"/>
                </a:lnTo>
                <a:lnTo>
                  <a:pt x="2317" y="302"/>
                </a:lnTo>
                <a:lnTo>
                  <a:pt x="2322" y="296"/>
                </a:lnTo>
                <a:lnTo>
                  <a:pt x="2328" y="291"/>
                </a:lnTo>
                <a:lnTo>
                  <a:pt x="2317" y="296"/>
                </a:lnTo>
                <a:lnTo>
                  <a:pt x="2317" y="291"/>
                </a:lnTo>
                <a:lnTo>
                  <a:pt x="2307" y="302"/>
                </a:lnTo>
                <a:lnTo>
                  <a:pt x="2302" y="312"/>
                </a:lnTo>
                <a:lnTo>
                  <a:pt x="2297" y="312"/>
                </a:lnTo>
                <a:lnTo>
                  <a:pt x="2297" y="317"/>
                </a:lnTo>
                <a:lnTo>
                  <a:pt x="2302" y="317"/>
                </a:lnTo>
                <a:lnTo>
                  <a:pt x="2302" y="322"/>
                </a:lnTo>
                <a:lnTo>
                  <a:pt x="2307" y="322"/>
                </a:lnTo>
                <a:lnTo>
                  <a:pt x="2307" y="327"/>
                </a:lnTo>
                <a:lnTo>
                  <a:pt x="2307" y="333"/>
                </a:lnTo>
                <a:lnTo>
                  <a:pt x="2317" y="327"/>
                </a:lnTo>
                <a:lnTo>
                  <a:pt x="2317" y="322"/>
                </a:lnTo>
                <a:lnTo>
                  <a:pt x="2328" y="327"/>
                </a:lnTo>
                <a:lnTo>
                  <a:pt x="2328" y="333"/>
                </a:lnTo>
                <a:lnTo>
                  <a:pt x="2328" y="327"/>
                </a:lnTo>
                <a:lnTo>
                  <a:pt x="2328" y="322"/>
                </a:lnTo>
                <a:lnTo>
                  <a:pt x="2328" y="317"/>
                </a:lnTo>
                <a:lnTo>
                  <a:pt x="2322" y="317"/>
                </a:lnTo>
                <a:lnTo>
                  <a:pt x="2338" y="312"/>
                </a:lnTo>
                <a:lnTo>
                  <a:pt x="2338" y="302"/>
                </a:lnTo>
                <a:lnTo>
                  <a:pt x="2276" y="2364"/>
                </a:lnTo>
                <a:lnTo>
                  <a:pt x="2390" y="78"/>
                </a:lnTo>
                <a:lnTo>
                  <a:pt x="2369" y="83"/>
                </a:lnTo>
                <a:lnTo>
                  <a:pt x="2390" y="89"/>
                </a:lnTo>
                <a:lnTo>
                  <a:pt x="2390" y="78"/>
                </a:lnTo>
                <a:lnTo>
                  <a:pt x="2276" y="2364"/>
                </a:lnTo>
                <a:lnTo>
                  <a:pt x="2359" y="83"/>
                </a:lnTo>
                <a:lnTo>
                  <a:pt x="2354" y="89"/>
                </a:lnTo>
                <a:lnTo>
                  <a:pt x="2369" y="83"/>
                </a:lnTo>
                <a:lnTo>
                  <a:pt x="2359" y="83"/>
                </a:lnTo>
                <a:lnTo>
                  <a:pt x="2276" y="2364"/>
                </a:lnTo>
                <a:lnTo>
                  <a:pt x="1481" y="47"/>
                </a:lnTo>
                <a:lnTo>
                  <a:pt x="1481" y="52"/>
                </a:lnTo>
                <a:lnTo>
                  <a:pt x="1486" y="52"/>
                </a:lnTo>
                <a:lnTo>
                  <a:pt x="1486" y="57"/>
                </a:lnTo>
                <a:lnTo>
                  <a:pt x="1486" y="52"/>
                </a:lnTo>
                <a:lnTo>
                  <a:pt x="1491" y="52"/>
                </a:lnTo>
                <a:lnTo>
                  <a:pt x="1496" y="47"/>
                </a:lnTo>
                <a:lnTo>
                  <a:pt x="1502" y="47"/>
                </a:lnTo>
                <a:lnTo>
                  <a:pt x="1496" y="52"/>
                </a:lnTo>
                <a:lnTo>
                  <a:pt x="1502" y="52"/>
                </a:lnTo>
                <a:lnTo>
                  <a:pt x="1507" y="52"/>
                </a:lnTo>
                <a:lnTo>
                  <a:pt x="1507" y="47"/>
                </a:lnTo>
                <a:lnTo>
                  <a:pt x="1512" y="47"/>
                </a:lnTo>
                <a:lnTo>
                  <a:pt x="1517" y="42"/>
                </a:lnTo>
                <a:lnTo>
                  <a:pt x="1517" y="37"/>
                </a:lnTo>
                <a:lnTo>
                  <a:pt x="1507" y="37"/>
                </a:lnTo>
                <a:lnTo>
                  <a:pt x="1507" y="31"/>
                </a:lnTo>
                <a:lnTo>
                  <a:pt x="1502" y="26"/>
                </a:lnTo>
                <a:lnTo>
                  <a:pt x="1496" y="31"/>
                </a:lnTo>
                <a:lnTo>
                  <a:pt x="1491" y="31"/>
                </a:lnTo>
                <a:lnTo>
                  <a:pt x="1486" y="37"/>
                </a:lnTo>
                <a:lnTo>
                  <a:pt x="1481" y="47"/>
                </a:lnTo>
                <a:lnTo>
                  <a:pt x="2276" y="2364"/>
                </a:lnTo>
                <a:lnTo>
                  <a:pt x="1476" y="172"/>
                </a:lnTo>
                <a:lnTo>
                  <a:pt x="1486" y="172"/>
                </a:lnTo>
                <a:lnTo>
                  <a:pt x="1491" y="166"/>
                </a:lnTo>
                <a:lnTo>
                  <a:pt x="1486" y="161"/>
                </a:lnTo>
                <a:lnTo>
                  <a:pt x="1476" y="166"/>
                </a:lnTo>
                <a:lnTo>
                  <a:pt x="1476" y="172"/>
                </a:lnTo>
                <a:lnTo>
                  <a:pt x="2276" y="2364"/>
                </a:lnTo>
                <a:lnTo>
                  <a:pt x="2686" y="2250"/>
                </a:lnTo>
                <a:lnTo>
                  <a:pt x="2702" y="2234"/>
                </a:lnTo>
                <a:lnTo>
                  <a:pt x="2702" y="2229"/>
                </a:lnTo>
                <a:lnTo>
                  <a:pt x="2691" y="2224"/>
                </a:lnTo>
                <a:lnTo>
                  <a:pt x="2681" y="2218"/>
                </a:lnTo>
                <a:lnTo>
                  <a:pt x="2681" y="2213"/>
                </a:lnTo>
                <a:lnTo>
                  <a:pt x="2686" y="2208"/>
                </a:lnTo>
                <a:lnTo>
                  <a:pt x="2671" y="2218"/>
                </a:lnTo>
                <a:lnTo>
                  <a:pt x="2660" y="2229"/>
                </a:lnTo>
                <a:lnTo>
                  <a:pt x="2655" y="2239"/>
                </a:lnTo>
                <a:lnTo>
                  <a:pt x="2660" y="2250"/>
                </a:lnTo>
                <a:lnTo>
                  <a:pt x="2671" y="2250"/>
                </a:lnTo>
                <a:lnTo>
                  <a:pt x="2686" y="2250"/>
                </a:lnTo>
                <a:lnTo>
                  <a:pt x="2276" y="2364"/>
                </a:lnTo>
                <a:lnTo>
                  <a:pt x="1683" y="21"/>
                </a:lnTo>
                <a:lnTo>
                  <a:pt x="1683" y="26"/>
                </a:lnTo>
                <a:lnTo>
                  <a:pt x="1683" y="31"/>
                </a:lnTo>
                <a:lnTo>
                  <a:pt x="1689" y="31"/>
                </a:lnTo>
                <a:lnTo>
                  <a:pt x="1689" y="37"/>
                </a:lnTo>
                <a:lnTo>
                  <a:pt x="1689" y="31"/>
                </a:lnTo>
                <a:lnTo>
                  <a:pt x="1694" y="37"/>
                </a:lnTo>
                <a:lnTo>
                  <a:pt x="1694" y="31"/>
                </a:lnTo>
                <a:lnTo>
                  <a:pt x="1699" y="37"/>
                </a:lnTo>
                <a:lnTo>
                  <a:pt x="1699" y="31"/>
                </a:lnTo>
                <a:lnTo>
                  <a:pt x="1704" y="31"/>
                </a:lnTo>
                <a:lnTo>
                  <a:pt x="1709" y="26"/>
                </a:lnTo>
                <a:lnTo>
                  <a:pt x="1709" y="21"/>
                </a:lnTo>
                <a:lnTo>
                  <a:pt x="1709" y="26"/>
                </a:lnTo>
                <a:lnTo>
                  <a:pt x="1715" y="21"/>
                </a:lnTo>
                <a:lnTo>
                  <a:pt x="1715" y="16"/>
                </a:lnTo>
                <a:lnTo>
                  <a:pt x="1715" y="11"/>
                </a:lnTo>
                <a:lnTo>
                  <a:pt x="1715" y="5"/>
                </a:lnTo>
                <a:lnTo>
                  <a:pt x="1709" y="5"/>
                </a:lnTo>
                <a:lnTo>
                  <a:pt x="1704" y="5"/>
                </a:lnTo>
                <a:lnTo>
                  <a:pt x="1699" y="11"/>
                </a:lnTo>
                <a:lnTo>
                  <a:pt x="1689" y="16"/>
                </a:lnTo>
                <a:lnTo>
                  <a:pt x="1683" y="21"/>
                </a:lnTo>
                <a:lnTo>
                  <a:pt x="2276" y="2364"/>
                </a:lnTo>
                <a:lnTo>
                  <a:pt x="1496" y="639"/>
                </a:lnTo>
                <a:lnTo>
                  <a:pt x="1496" y="644"/>
                </a:lnTo>
                <a:lnTo>
                  <a:pt x="1502" y="644"/>
                </a:lnTo>
                <a:lnTo>
                  <a:pt x="1507" y="639"/>
                </a:lnTo>
                <a:lnTo>
                  <a:pt x="1502" y="639"/>
                </a:lnTo>
                <a:lnTo>
                  <a:pt x="1496" y="639"/>
                </a:lnTo>
                <a:lnTo>
                  <a:pt x="2276" y="2364"/>
                </a:lnTo>
                <a:lnTo>
                  <a:pt x="1637" y="348"/>
                </a:lnTo>
                <a:lnTo>
                  <a:pt x="1642" y="353"/>
                </a:lnTo>
                <a:lnTo>
                  <a:pt x="1637" y="359"/>
                </a:lnTo>
                <a:lnTo>
                  <a:pt x="1642" y="359"/>
                </a:lnTo>
                <a:lnTo>
                  <a:pt x="1637" y="359"/>
                </a:lnTo>
                <a:lnTo>
                  <a:pt x="1642" y="359"/>
                </a:lnTo>
                <a:lnTo>
                  <a:pt x="1637" y="364"/>
                </a:lnTo>
                <a:lnTo>
                  <a:pt x="1642" y="364"/>
                </a:lnTo>
                <a:lnTo>
                  <a:pt x="1642" y="369"/>
                </a:lnTo>
                <a:lnTo>
                  <a:pt x="1647" y="369"/>
                </a:lnTo>
                <a:lnTo>
                  <a:pt x="1647" y="374"/>
                </a:lnTo>
                <a:lnTo>
                  <a:pt x="1647" y="369"/>
                </a:lnTo>
                <a:lnTo>
                  <a:pt x="1647" y="374"/>
                </a:lnTo>
                <a:lnTo>
                  <a:pt x="1652" y="369"/>
                </a:lnTo>
                <a:lnTo>
                  <a:pt x="1652" y="374"/>
                </a:lnTo>
                <a:lnTo>
                  <a:pt x="1652" y="369"/>
                </a:lnTo>
                <a:lnTo>
                  <a:pt x="1657" y="369"/>
                </a:lnTo>
                <a:lnTo>
                  <a:pt x="1663" y="369"/>
                </a:lnTo>
                <a:lnTo>
                  <a:pt x="1668" y="369"/>
                </a:lnTo>
                <a:lnTo>
                  <a:pt x="1673" y="364"/>
                </a:lnTo>
                <a:lnTo>
                  <a:pt x="1673" y="369"/>
                </a:lnTo>
                <a:lnTo>
                  <a:pt x="1673" y="364"/>
                </a:lnTo>
                <a:lnTo>
                  <a:pt x="1678" y="364"/>
                </a:lnTo>
                <a:lnTo>
                  <a:pt x="1683" y="359"/>
                </a:lnTo>
                <a:lnTo>
                  <a:pt x="1689" y="353"/>
                </a:lnTo>
                <a:lnTo>
                  <a:pt x="1694" y="348"/>
                </a:lnTo>
                <a:lnTo>
                  <a:pt x="1689" y="343"/>
                </a:lnTo>
                <a:lnTo>
                  <a:pt x="1694" y="343"/>
                </a:lnTo>
                <a:lnTo>
                  <a:pt x="1694" y="338"/>
                </a:lnTo>
                <a:lnTo>
                  <a:pt x="1689" y="338"/>
                </a:lnTo>
                <a:lnTo>
                  <a:pt x="1689" y="333"/>
                </a:lnTo>
                <a:lnTo>
                  <a:pt x="1683" y="333"/>
                </a:lnTo>
                <a:lnTo>
                  <a:pt x="1678" y="327"/>
                </a:lnTo>
                <a:lnTo>
                  <a:pt x="1673" y="333"/>
                </a:lnTo>
                <a:lnTo>
                  <a:pt x="1673" y="327"/>
                </a:lnTo>
                <a:lnTo>
                  <a:pt x="1673" y="333"/>
                </a:lnTo>
                <a:lnTo>
                  <a:pt x="1668" y="333"/>
                </a:lnTo>
                <a:lnTo>
                  <a:pt x="1663" y="333"/>
                </a:lnTo>
                <a:lnTo>
                  <a:pt x="1657" y="338"/>
                </a:lnTo>
                <a:lnTo>
                  <a:pt x="1652" y="338"/>
                </a:lnTo>
                <a:lnTo>
                  <a:pt x="1647" y="338"/>
                </a:lnTo>
                <a:lnTo>
                  <a:pt x="1652" y="338"/>
                </a:lnTo>
                <a:lnTo>
                  <a:pt x="1652" y="343"/>
                </a:lnTo>
                <a:lnTo>
                  <a:pt x="1647" y="343"/>
                </a:lnTo>
                <a:lnTo>
                  <a:pt x="1637" y="343"/>
                </a:lnTo>
                <a:lnTo>
                  <a:pt x="1637" y="348"/>
                </a:lnTo>
                <a:lnTo>
                  <a:pt x="2276" y="2364"/>
                </a:lnTo>
                <a:lnTo>
                  <a:pt x="1580" y="203"/>
                </a:lnTo>
                <a:lnTo>
                  <a:pt x="1574" y="203"/>
                </a:lnTo>
                <a:lnTo>
                  <a:pt x="1574" y="208"/>
                </a:lnTo>
                <a:lnTo>
                  <a:pt x="1580" y="208"/>
                </a:lnTo>
                <a:lnTo>
                  <a:pt x="1580" y="203"/>
                </a:lnTo>
                <a:lnTo>
                  <a:pt x="2276" y="2364"/>
                </a:lnTo>
                <a:lnTo>
                  <a:pt x="3523" y="1185"/>
                </a:lnTo>
                <a:lnTo>
                  <a:pt x="3512" y="1195"/>
                </a:lnTo>
                <a:lnTo>
                  <a:pt x="3507" y="1195"/>
                </a:lnTo>
                <a:lnTo>
                  <a:pt x="3512" y="1195"/>
                </a:lnTo>
                <a:lnTo>
                  <a:pt x="3523" y="1185"/>
                </a:lnTo>
                <a:lnTo>
                  <a:pt x="2276" y="2364"/>
                </a:lnTo>
                <a:lnTo>
                  <a:pt x="1580" y="390"/>
                </a:lnTo>
                <a:lnTo>
                  <a:pt x="1564" y="390"/>
                </a:lnTo>
                <a:lnTo>
                  <a:pt x="1554" y="400"/>
                </a:lnTo>
                <a:lnTo>
                  <a:pt x="1559" y="400"/>
                </a:lnTo>
                <a:lnTo>
                  <a:pt x="1559" y="405"/>
                </a:lnTo>
                <a:lnTo>
                  <a:pt x="1559" y="400"/>
                </a:lnTo>
                <a:lnTo>
                  <a:pt x="1559" y="405"/>
                </a:lnTo>
                <a:lnTo>
                  <a:pt x="1564" y="400"/>
                </a:lnTo>
                <a:lnTo>
                  <a:pt x="1564" y="405"/>
                </a:lnTo>
                <a:lnTo>
                  <a:pt x="1564" y="400"/>
                </a:lnTo>
                <a:lnTo>
                  <a:pt x="1574" y="400"/>
                </a:lnTo>
                <a:lnTo>
                  <a:pt x="1574" y="395"/>
                </a:lnTo>
                <a:lnTo>
                  <a:pt x="1580" y="395"/>
                </a:lnTo>
                <a:lnTo>
                  <a:pt x="1580" y="390"/>
                </a:lnTo>
                <a:lnTo>
                  <a:pt x="2276" y="2364"/>
                </a:lnTo>
                <a:lnTo>
                  <a:pt x="1554" y="89"/>
                </a:lnTo>
                <a:lnTo>
                  <a:pt x="1554" y="94"/>
                </a:lnTo>
                <a:lnTo>
                  <a:pt x="1559" y="89"/>
                </a:lnTo>
                <a:lnTo>
                  <a:pt x="1559" y="94"/>
                </a:lnTo>
                <a:lnTo>
                  <a:pt x="1564" y="94"/>
                </a:lnTo>
                <a:lnTo>
                  <a:pt x="1574" y="89"/>
                </a:lnTo>
                <a:lnTo>
                  <a:pt x="1574" y="94"/>
                </a:lnTo>
                <a:lnTo>
                  <a:pt x="1574" y="89"/>
                </a:lnTo>
                <a:lnTo>
                  <a:pt x="1580" y="89"/>
                </a:lnTo>
                <a:lnTo>
                  <a:pt x="1580" y="94"/>
                </a:lnTo>
                <a:lnTo>
                  <a:pt x="1580" y="89"/>
                </a:lnTo>
                <a:lnTo>
                  <a:pt x="1585" y="89"/>
                </a:lnTo>
                <a:lnTo>
                  <a:pt x="1590" y="83"/>
                </a:lnTo>
                <a:lnTo>
                  <a:pt x="1590" y="78"/>
                </a:lnTo>
                <a:lnTo>
                  <a:pt x="1595" y="83"/>
                </a:lnTo>
                <a:lnTo>
                  <a:pt x="1590" y="83"/>
                </a:lnTo>
                <a:lnTo>
                  <a:pt x="1590" y="89"/>
                </a:lnTo>
                <a:lnTo>
                  <a:pt x="1590" y="94"/>
                </a:lnTo>
                <a:lnTo>
                  <a:pt x="1585" y="99"/>
                </a:lnTo>
                <a:lnTo>
                  <a:pt x="1590" y="94"/>
                </a:lnTo>
                <a:lnTo>
                  <a:pt x="1590" y="99"/>
                </a:lnTo>
                <a:lnTo>
                  <a:pt x="1590" y="104"/>
                </a:lnTo>
                <a:lnTo>
                  <a:pt x="1595" y="104"/>
                </a:lnTo>
                <a:lnTo>
                  <a:pt x="1600" y="104"/>
                </a:lnTo>
                <a:lnTo>
                  <a:pt x="1600" y="109"/>
                </a:lnTo>
                <a:lnTo>
                  <a:pt x="1606" y="104"/>
                </a:lnTo>
                <a:lnTo>
                  <a:pt x="1606" y="109"/>
                </a:lnTo>
                <a:lnTo>
                  <a:pt x="1606" y="104"/>
                </a:lnTo>
                <a:lnTo>
                  <a:pt x="1611" y="109"/>
                </a:lnTo>
                <a:lnTo>
                  <a:pt x="1611" y="104"/>
                </a:lnTo>
                <a:lnTo>
                  <a:pt x="1611" y="109"/>
                </a:lnTo>
                <a:lnTo>
                  <a:pt x="1600" y="120"/>
                </a:lnTo>
                <a:lnTo>
                  <a:pt x="1600" y="125"/>
                </a:lnTo>
                <a:lnTo>
                  <a:pt x="1595" y="125"/>
                </a:lnTo>
                <a:lnTo>
                  <a:pt x="1600" y="125"/>
                </a:lnTo>
                <a:lnTo>
                  <a:pt x="1600" y="130"/>
                </a:lnTo>
                <a:lnTo>
                  <a:pt x="1600" y="125"/>
                </a:lnTo>
                <a:lnTo>
                  <a:pt x="1600" y="130"/>
                </a:lnTo>
                <a:lnTo>
                  <a:pt x="1606" y="130"/>
                </a:lnTo>
                <a:lnTo>
                  <a:pt x="1611" y="130"/>
                </a:lnTo>
                <a:lnTo>
                  <a:pt x="1616" y="125"/>
                </a:lnTo>
                <a:lnTo>
                  <a:pt x="1616" y="120"/>
                </a:lnTo>
                <a:lnTo>
                  <a:pt x="1621" y="120"/>
                </a:lnTo>
                <a:lnTo>
                  <a:pt x="1621" y="109"/>
                </a:lnTo>
                <a:lnTo>
                  <a:pt x="1616" y="109"/>
                </a:lnTo>
                <a:lnTo>
                  <a:pt x="1611" y="109"/>
                </a:lnTo>
                <a:lnTo>
                  <a:pt x="1616" y="104"/>
                </a:lnTo>
                <a:lnTo>
                  <a:pt x="1621" y="104"/>
                </a:lnTo>
                <a:lnTo>
                  <a:pt x="1626" y="99"/>
                </a:lnTo>
                <a:lnTo>
                  <a:pt x="1632" y="99"/>
                </a:lnTo>
                <a:lnTo>
                  <a:pt x="1637" y="94"/>
                </a:lnTo>
                <a:lnTo>
                  <a:pt x="1637" y="83"/>
                </a:lnTo>
                <a:lnTo>
                  <a:pt x="1642" y="89"/>
                </a:lnTo>
                <a:lnTo>
                  <a:pt x="1637" y="83"/>
                </a:lnTo>
                <a:lnTo>
                  <a:pt x="1642" y="83"/>
                </a:lnTo>
                <a:lnTo>
                  <a:pt x="1642" y="78"/>
                </a:lnTo>
                <a:lnTo>
                  <a:pt x="1642" y="73"/>
                </a:lnTo>
                <a:lnTo>
                  <a:pt x="1637" y="73"/>
                </a:lnTo>
                <a:lnTo>
                  <a:pt x="1642" y="73"/>
                </a:lnTo>
                <a:lnTo>
                  <a:pt x="1637" y="73"/>
                </a:lnTo>
                <a:lnTo>
                  <a:pt x="1642" y="68"/>
                </a:lnTo>
                <a:lnTo>
                  <a:pt x="1637" y="68"/>
                </a:lnTo>
                <a:lnTo>
                  <a:pt x="1632" y="68"/>
                </a:lnTo>
                <a:lnTo>
                  <a:pt x="1632" y="63"/>
                </a:lnTo>
                <a:lnTo>
                  <a:pt x="1626" y="68"/>
                </a:lnTo>
                <a:lnTo>
                  <a:pt x="1626" y="63"/>
                </a:lnTo>
                <a:lnTo>
                  <a:pt x="1626" y="68"/>
                </a:lnTo>
                <a:lnTo>
                  <a:pt x="1621" y="63"/>
                </a:lnTo>
                <a:lnTo>
                  <a:pt x="1621" y="68"/>
                </a:lnTo>
                <a:lnTo>
                  <a:pt x="1621" y="63"/>
                </a:lnTo>
                <a:lnTo>
                  <a:pt x="1616" y="63"/>
                </a:lnTo>
                <a:lnTo>
                  <a:pt x="1616" y="68"/>
                </a:lnTo>
                <a:lnTo>
                  <a:pt x="1611" y="68"/>
                </a:lnTo>
                <a:lnTo>
                  <a:pt x="1611" y="63"/>
                </a:lnTo>
                <a:lnTo>
                  <a:pt x="1611" y="68"/>
                </a:lnTo>
                <a:lnTo>
                  <a:pt x="1606" y="68"/>
                </a:lnTo>
                <a:lnTo>
                  <a:pt x="1600" y="68"/>
                </a:lnTo>
                <a:lnTo>
                  <a:pt x="1595" y="73"/>
                </a:lnTo>
                <a:lnTo>
                  <a:pt x="1595" y="68"/>
                </a:lnTo>
                <a:lnTo>
                  <a:pt x="1590" y="68"/>
                </a:lnTo>
                <a:lnTo>
                  <a:pt x="1595" y="63"/>
                </a:lnTo>
                <a:lnTo>
                  <a:pt x="1590" y="63"/>
                </a:lnTo>
                <a:lnTo>
                  <a:pt x="1585" y="63"/>
                </a:lnTo>
                <a:lnTo>
                  <a:pt x="1574" y="68"/>
                </a:lnTo>
                <a:lnTo>
                  <a:pt x="1564" y="68"/>
                </a:lnTo>
                <a:lnTo>
                  <a:pt x="1559" y="73"/>
                </a:lnTo>
                <a:lnTo>
                  <a:pt x="1559" y="78"/>
                </a:lnTo>
                <a:lnTo>
                  <a:pt x="1554" y="83"/>
                </a:lnTo>
                <a:lnTo>
                  <a:pt x="1554" y="89"/>
                </a:lnTo>
                <a:lnTo>
                  <a:pt x="2276" y="2364"/>
                </a:lnTo>
                <a:lnTo>
                  <a:pt x="1642" y="442"/>
                </a:lnTo>
                <a:lnTo>
                  <a:pt x="1637" y="442"/>
                </a:lnTo>
                <a:lnTo>
                  <a:pt x="1632" y="442"/>
                </a:lnTo>
                <a:lnTo>
                  <a:pt x="1626" y="442"/>
                </a:lnTo>
                <a:lnTo>
                  <a:pt x="1616" y="452"/>
                </a:lnTo>
                <a:lnTo>
                  <a:pt x="1616" y="457"/>
                </a:lnTo>
                <a:lnTo>
                  <a:pt x="1611" y="463"/>
                </a:lnTo>
                <a:lnTo>
                  <a:pt x="1611" y="468"/>
                </a:lnTo>
                <a:lnTo>
                  <a:pt x="1616" y="468"/>
                </a:lnTo>
                <a:lnTo>
                  <a:pt x="1616" y="473"/>
                </a:lnTo>
                <a:lnTo>
                  <a:pt x="1621" y="468"/>
                </a:lnTo>
                <a:lnTo>
                  <a:pt x="1621" y="473"/>
                </a:lnTo>
                <a:lnTo>
                  <a:pt x="1626" y="468"/>
                </a:lnTo>
                <a:lnTo>
                  <a:pt x="1626" y="473"/>
                </a:lnTo>
                <a:lnTo>
                  <a:pt x="1632" y="468"/>
                </a:lnTo>
                <a:lnTo>
                  <a:pt x="1637" y="463"/>
                </a:lnTo>
                <a:lnTo>
                  <a:pt x="1637" y="457"/>
                </a:lnTo>
                <a:lnTo>
                  <a:pt x="1642" y="457"/>
                </a:lnTo>
                <a:lnTo>
                  <a:pt x="1642" y="452"/>
                </a:lnTo>
                <a:lnTo>
                  <a:pt x="1642" y="447"/>
                </a:lnTo>
                <a:lnTo>
                  <a:pt x="1642" y="442"/>
                </a:lnTo>
                <a:lnTo>
                  <a:pt x="2276" y="2364"/>
                </a:lnTo>
                <a:lnTo>
                  <a:pt x="1517" y="509"/>
                </a:lnTo>
                <a:lnTo>
                  <a:pt x="1517" y="504"/>
                </a:lnTo>
                <a:lnTo>
                  <a:pt x="1517" y="499"/>
                </a:lnTo>
                <a:lnTo>
                  <a:pt x="1512" y="499"/>
                </a:lnTo>
                <a:lnTo>
                  <a:pt x="1507" y="499"/>
                </a:lnTo>
                <a:lnTo>
                  <a:pt x="1496" y="504"/>
                </a:lnTo>
                <a:lnTo>
                  <a:pt x="1491" y="504"/>
                </a:lnTo>
                <a:lnTo>
                  <a:pt x="1486" y="509"/>
                </a:lnTo>
                <a:lnTo>
                  <a:pt x="1486" y="515"/>
                </a:lnTo>
                <a:lnTo>
                  <a:pt x="1481" y="515"/>
                </a:lnTo>
                <a:lnTo>
                  <a:pt x="1481" y="520"/>
                </a:lnTo>
                <a:lnTo>
                  <a:pt x="1481" y="525"/>
                </a:lnTo>
                <a:lnTo>
                  <a:pt x="1481" y="520"/>
                </a:lnTo>
                <a:lnTo>
                  <a:pt x="1481" y="525"/>
                </a:lnTo>
                <a:lnTo>
                  <a:pt x="1481" y="530"/>
                </a:lnTo>
                <a:lnTo>
                  <a:pt x="1486" y="525"/>
                </a:lnTo>
                <a:lnTo>
                  <a:pt x="1486" y="530"/>
                </a:lnTo>
                <a:lnTo>
                  <a:pt x="1491" y="525"/>
                </a:lnTo>
                <a:lnTo>
                  <a:pt x="1491" y="530"/>
                </a:lnTo>
                <a:lnTo>
                  <a:pt x="1491" y="525"/>
                </a:lnTo>
                <a:lnTo>
                  <a:pt x="1496" y="525"/>
                </a:lnTo>
                <a:lnTo>
                  <a:pt x="1496" y="530"/>
                </a:lnTo>
                <a:lnTo>
                  <a:pt x="1496" y="525"/>
                </a:lnTo>
                <a:lnTo>
                  <a:pt x="1502" y="525"/>
                </a:lnTo>
                <a:lnTo>
                  <a:pt x="1502" y="530"/>
                </a:lnTo>
                <a:lnTo>
                  <a:pt x="1502" y="525"/>
                </a:lnTo>
                <a:lnTo>
                  <a:pt x="1507" y="525"/>
                </a:lnTo>
                <a:lnTo>
                  <a:pt x="1507" y="520"/>
                </a:lnTo>
                <a:lnTo>
                  <a:pt x="1512" y="520"/>
                </a:lnTo>
                <a:lnTo>
                  <a:pt x="1517" y="515"/>
                </a:lnTo>
                <a:lnTo>
                  <a:pt x="1517" y="509"/>
                </a:lnTo>
                <a:lnTo>
                  <a:pt x="2276" y="2364"/>
                </a:lnTo>
                <a:lnTo>
                  <a:pt x="1595" y="400"/>
                </a:lnTo>
                <a:lnTo>
                  <a:pt x="1600" y="400"/>
                </a:lnTo>
                <a:lnTo>
                  <a:pt x="1606" y="400"/>
                </a:lnTo>
                <a:lnTo>
                  <a:pt x="1606" y="395"/>
                </a:lnTo>
                <a:lnTo>
                  <a:pt x="1606" y="390"/>
                </a:lnTo>
                <a:lnTo>
                  <a:pt x="1611" y="390"/>
                </a:lnTo>
                <a:lnTo>
                  <a:pt x="1611" y="385"/>
                </a:lnTo>
                <a:lnTo>
                  <a:pt x="1606" y="385"/>
                </a:lnTo>
                <a:lnTo>
                  <a:pt x="1606" y="379"/>
                </a:lnTo>
                <a:lnTo>
                  <a:pt x="1600" y="379"/>
                </a:lnTo>
                <a:lnTo>
                  <a:pt x="1590" y="385"/>
                </a:lnTo>
                <a:lnTo>
                  <a:pt x="1590" y="390"/>
                </a:lnTo>
                <a:lnTo>
                  <a:pt x="1585" y="390"/>
                </a:lnTo>
                <a:lnTo>
                  <a:pt x="1585" y="395"/>
                </a:lnTo>
                <a:lnTo>
                  <a:pt x="1580" y="400"/>
                </a:lnTo>
                <a:lnTo>
                  <a:pt x="1585" y="400"/>
                </a:lnTo>
                <a:lnTo>
                  <a:pt x="1590" y="400"/>
                </a:lnTo>
                <a:lnTo>
                  <a:pt x="1590" y="405"/>
                </a:lnTo>
                <a:lnTo>
                  <a:pt x="1595" y="400"/>
                </a:lnTo>
                <a:lnTo>
                  <a:pt x="2276" y="2364"/>
                </a:lnTo>
                <a:lnTo>
                  <a:pt x="1522" y="109"/>
                </a:lnTo>
                <a:lnTo>
                  <a:pt x="1522" y="114"/>
                </a:lnTo>
                <a:lnTo>
                  <a:pt x="1528" y="114"/>
                </a:lnTo>
                <a:lnTo>
                  <a:pt x="1528" y="120"/>
                </a:lnTo>
                <a:lnTo>
                  <a:pt x="1533" y="120"/>
                </a:lnTo>
                <a:lnTo>
                  <a:pt x="1538" y="120"/>
                </a:lnTo>
                <a:lnTo>
                  <a:pt x="1548" y="109"/>
                </a:lnTo>
                <a:lnTo>
                  <a:pt x="1548" y="104"/>
                </a:lnTo>
                <a:lnTo>
                  <a:pt x="1548" y="99"/>
                </a:lnTo>
                <a:lnTo>
                  <a:pt x="1543" y="99"/>
                </a:lnTo>
                <a:lnTo>
                  <a:pt x="1538" y="99"/>
                </a:lnTo>
                <a:lnTo>
                  <a:pt x="1533" y="99"/>
                </a:lnTo>
                <a:lnTo>
                  <a:pt x="1533" y="104"/>
                </a:lnTo>
                <a:lnTo>
                  <a:pt x="1528" y="104"/>
                </a:lnTo>
                <a:lnTo>
                  <a:pt x="1528" y="109"/>
                </a:lnTo>
                <a:lnTo>
                  <a:pt x="1522" y="109"/>
                </a:lnTo>
                <a:lnTo>
                  <a:pt x="2276" y="2364"/>
                </a:lnTo>
                <a:lnTo>
                  <a:pt x="1611" y="437"/>
                </a:lnTo>
                <a:lnTo>
                  <a:pt x="1611" y="431"/>
                </a:lnTo>
                <a:lnTo>
                  <a:pt x="1606" y="437"/>
                </a:lnTo>
                <a:lnTo>
                  <a:pt x="1611" y="437"/>
                </a:lnTo>
                <a:lnTo>
                  <a:pt x="2276" y="2364"/>
                </a:lnTo>
                <a:lnTo>
                  <a:pt x="1543" y="546"/>
                </a:lnTo>
                <a:lnTo>
                  <a:pt x="1528" y="546"/>
                </a:lnTo>
                <a:lnTo>
                  <a:pt x="1522" y="556"/>
                </a:lnTo>
                <a:lnTo>
                  <a:pt x="1522" y="561"/>
                </a:lnTo>
                <a:lnTo>
                  <a:pt x="1522" y="566"/>
                </a:lnTo>
                <a:lnTo>
                  <a:pt x="1528" y="561"/>
                </a:lnTo>
                <a:lnTo>
                  <a:pt x="1522" y="566"/>
                </a:lnTo>
                <a:lnTo>
                  <a:pt x="1528" y="566"/>
                </a:lnTo>
                <a:lnTo>
                  <a:pt x="1533" y="566"/>
                </a:lnTo>
                <a:lnTo>
                  <a:pt x="1538" y="561"/>
                </a:lnTo>
                <a:lnTo>
                  <a:pt x="1538" y="556"/>
                </a:lnTo>
                <a:lnTo>
                  <a:pt x="1543" y="556"/>
                </a:lnTo>
                <a:lnTo>
                  <a:pt x="1543" y="546"/>
                </a:lnTo>
                <a:lnTo>
                  <a:pt x="2276" y="2364"/>
                </a:lnTo>
                <a:lnTo>
                  <a:pt x="1377" y="416"/>
                </a:lnTo>
                <a:lnTo>
                  <a:pt x="1382" y="416"/>
                </a:lnTo>
                <a:lnTo>
                  <a:pt x="1387" y="416"/>
                </a:lnTo>
                <a:lnTo>
                  <a:pt x="1387" y="411"/>
                </a:lnTo>
                <a:lnTo>
                  <a:pt x="1382" y="411"/>
                </a:lnTo>
                <a:lnTo>
                  <a:pt x="1377" y="416"/>
                </a:lnTo>
                <a:lnTo>
                  <a:pt x="2276" y="2364"/>
                </a:lnTo>
                <a:lnTo>
                  <a:pt x="1320" y="779"/>
                </a:lnTo>
                <a:lnTo>
                  <a:pt x="1320" y="774"/>
                </a:lnTo>
                <a:lnTo>
                  <a:pt x="1315" y="779"/>
                </a:lnTo>
                <a:lnTo>
                  <a:pt x="1309" y="779"/>
                </a:lnTo>
                <a:lnTo>
                  <a:pt x="1304" y="779"/>
                </a:lnTo>
                <a:lnTo>
                  <a:pt x="1299" y="779"/>
                </a:lnTo>
                <a:lnTo>
                  <a:pt x="1299" y="785"/>
                </a:lnTo>
                <a:lnTo>
                  <a:pt x="1294" y="779"/>
                </a:lnTo>
                <a:lnTo>
                  <a:pt x="1289" y="785"/>
                </a:lnTo>
                <a:lnTo>
                  <a:pt x="1283" y="785"/>
                </a:lnTo>
                <a:lnTo>
                  <a:pt x="1283" y="790"/>
                </a:lnTo>
                <a:lnTo>
                  <a:pt x="1283" y="795"/>
                </a:lnTo>
                <a:lnTo>
                  <a:pt x="1283" y="800"/>
                </a:lnTo>
                <a:lnTo>
                  <a:pt x="1278" y="805"/>
                </a:lnTo>
                <a:lnTo>
                  <a:pt x="1283" y="805"/>
                </a:lnTo>
                <a:lnTo>
                  <a:pt x="1278" y="805"/>
                </a:lnTo>
                <a:lnTo>
                  <a:pt x="1283" y="805"/>
                </a:lnTo>
                <a:lnTo>
                  <a:pt x="1278" y="811"/>
                </a:lnTo>
                <a:lnTo>
                  <a:pt x="1283" y="811"/>
                </a:lnTo>
                <a:lnTo>
                  <a:pt x="1278" y="816"/>
                </a:lnTo>
                <a:lnTo>
                  <a:pt x="1283" y="816"/>
                </a:lnTo>
                <a:lnTo>
                  <a:pt x="1289" y="816"/>
                </a:lnTo>
                <a:lnTo>
                  <a:pt x="1283" y="821"/>
                </a:lnTo>
                <a:lnTo>
                  <a:pt x="1289" y="816"/>
                </a:lnTo>
                <a:lnTo>
                  <a:pt x="1289" y="821"/>
                </a:lnTo>
                <a:lnTo>
                  <a:pt x="1294" y="816"/>
                </a:lnTo>
                <a:lnTo>
                  <a:pt x="1294" y="821"/>
                </a:lnTo>
                <a:lnTo>
                  <a:pt x="1294" y="816"/>
                </a:lnTo>
                <a:lnTo>
                  <a:pt x="1299" y="821"/>
                </a:lnTo>
                <a:lnTo>
                  <a:pt x="1299" y="816"/>
                </a:lnTo>
                <a:lnTo>
                  <a:pt x="1299" y="821"/>
                </a:lnTo>
                <a:lnTo>
                  <a:pt x="1304" y="816"/>
                </a:lnTo>
                <a:lnTo>
                  <a:pt x="1304" y="821"/>
                </a:lnTo>
                <a:lnTo>
                  <a:pt x="1304" y="816"/>
                </a:lnTo>
                <a:lnTo>
                  <a:pt x="1309" y="816"/>
                </a:lnTo>
                <a:lnTo>
                  <a:pt x="1315" y="816"/>
                </a:lnTo>
                <a:lnTo>
                  <a:pt x="1320" y="811"/>
                </a:lnTo>
                <a:lnTo>
                  <a:pt x="1325" y="811"/>
                </a:lnTo>
                <a:lnTo>
                  <a:pt x="1325" y="805"/>
                </a:lnTo>
                <a:lnTo>
                  <a:pt x="1330" y="800"/>
                </a:lnTo>
                <a:lnTo>
                  <a:pt x="1330" y="795"/>
                </a:lnTo>
                <a:lnTo>
                  <a:pt x="1335" y="795"/>
                </a:lnTo>
                <a:lnTo>
                  <a:pt x="1330" y="795"/>
                </a:lnTo>
                <a:lnTo>
                  <a:pt x="1335" y="790"/>
                </a:lnTo>
                <a:lnTo>
                  <a:pt x="1330" y="790"/>
                </a:lnTo>
                <a:lnTo>
                  <a:pt x="1335" y="790"/>
                </a:lnTo>
                <a:lnTo>
                  <a:pt x="1330" y="790"/>
                </a:lnTo>
                <a:lnTo>
                  <a:pt x="1330" y="785"/>
                </a:lnTo>
                <a:lnTo>
                  <a:pt x="1335" y="785"/>
                </a:lnTo>
                <a:lnTo>
                  <a:pt x="1330" y="785"/>
                </a:lnTo>
                <a:lnTo>
                  <a:pt x="1330" y="779"/>
                </a:lnTo>
                <a:lnTo>
                  <a:pt x="1330" y="785"/>
                </a:lnTo>
                <a:lnTo>
                  <a:pt x="1330" y="779"/>
                </a:lnTo>
                <a:lnTo>
                  <a:pt x="1325" y="779"/>
                </a:lnTo>
                <a:lnTo>
                  <a:pt x="1320" y="779"/>
                </a:lnTo>
                <a:lnTo>
                  <a:pt x="2276" y="2364"/>
                </a:lnTo>
                <a:lnTo>
                  <a:pt x="1247" y="821"/>
                </a:lnTo>
                <a:lnTo>
                  <a:pt x="1247" y="816"/>
                </a:lnTo>
                <a:lnTo>
                  <a:pt x="1247" y="811"/>
                </a:lnTo>
                <a:lnTo>
                  <a:pt x="1242" y="811"/>
                </a:lnTo>
                <a:lnTo>
                  <a:pt x="1231" y="816"/>
                </a:lnTo>
                <a:lnTo>
                  <a:pt x="1231" y="811"/>
                </a:lnTo>
                <a:lnTo>
                  <a:pt x="1231" y="816"/>
                </a:lnTo>
                <a:lnTo>
                  <a:pt x="1226" y="816"/>
                </a:lnTo>
                <a:lnTo>
                  <a:pt x="1226" y="821"/>
                </a:lnTo>
                <a:lnTo>
                  <a:pt x="1221" y="821"/>
                </a:lnTo>
                <a:lnTo>
                  <a:pt x="1221" y="826"/>
                </a:lnTo>
                <a:lnTo>
                  <a:pt x="1226" y="831"/>
                </a:lnTo>
                <a:lnTo>
                  <a:pt x="1221" y="831"/>
                </a:lnTo>
                <a:lnTo>
                  <a:pt x="1226" y="831"/>
                </a:lnTo>
                <a:lnTo>
                  <a:pt x="1226" y="837"/>
                </a:lnTo>
                <a:lnTo>
                  <a:pt x="1231" y="831"/>
                </a:lnTo>
                <a:lnTo>
                  <a:pt x="1237" y="831"/>
                </a:lnTo>
                <a:lnTo>
                  <a:pt x="1242" y="826"/>
                </a:lnTo>
                <a:lnTo>
                  <a:pt x="1247" y="826"/>
                </a:lnTo>
                <a:lnTo>
                  <a:pt x="1247" y="821"/>
                </a:lnTo>
                <a:lnTo>
                  <a:pt x="2276" y="2364"/>
                </a:lnTo>
                <a:lnTo>
                  <a:pt x="1257" y="696"/>
                </a:lnTo>
                <a:lnTo>
                  <a:pt x="1252" y="696"/>
                </a:lnTo>
                <a:lnTo>
                  <a:pt x="1247" y="696"/>
                </a:lnTo>
                <a:lnTo>
                  <a:pt x="1247" y="702"/>
                </a:lnTo>
                <a:lnTo>
                  <a:pt x="1247" y="707"/>
                </a:lnTo>
                <a:lnTo>
                  <a:pt x="1242" y="712"/>
                </a:lnTo>
                <a:lnTo>
                  <a:pt x="1247" y="712"/>
                </a:lnTo>
                <a:lnTo>
                  <a:pt x="1242" y="712"/>
                </a:lnTo>
                <a:lnTo>
                  <a:pt x="1247" y="712"/>
                </a:lnTo>
                <a:lnTo>
                  <a:pt x="1242" y="717"/>
                </a:lnTo>
                <a:lnTo>
                  <a:pt x="1242" y="712"/>
                </a:lnTo>
                <a:lnTo>
                  <a:pt x="1242" y="717"/>
                </a:lnTo>
                <a:lnTo>
                  <a:pt x="1247" y="717"/>
                </a:lnTo>
                <a:lnTo>
                  <a:pt x="1242" y="717"/>
                </a:lnTo>
                <a:lnTo>
                  <a:pt x="1247" y="717"/>
                </a:lnTo>
                <a:lnTo>
                  <a:pt x="1247" y="722"/>
                </a:lnTo>
                <a:lnTo>
                  <a:pt x="1247" y="717"/>
                </a:lnTo>
                <a:lnTo>
                  <a:pt x="1247" y="722"/>
                </a:lnTo>
                <a:lnTo>
                  <a:pt x="1252" y="722"/>
                </a:lnTo>
                <a:lnTo>
                  <a:pt x="1257" y="722"/>
                </a:lnTo>
                <a:lnTo>
                  <a:pt x="1263" y="722"/>
                </a:lnTo>
                <a:lnTo>
                  <a:pt x="1268" y="717"/>
                </a:lnTo>
                <a:lnTo>
                  <a:pt x="1273" y="717"/>
                </a:lnTo>
                <a:lnTo>
                  <a:pt x="1273" y="712"/>
                </a:lnTo>
                <a:lnTo>
                  <a:pt x="1278" y="707"/>
                </a:lnTo>
                <a:lnTo>
                  <a:pt x="1278" y="702"/>
                </a:lnTo>
                <a:lnTo>
                  <a:pt x="1278" y="696"/>
                </a:lnTo>
                <a:lnTo>
                  <a:pt x="1273" y="696"/>
                </a:lnTo>
                <a:lnTo>
                  <a:pt x="1273" y="691"/>
                </a:lnTo>
                <a:lnTo>
                  <a:pt x="1273" y="696"/>
                </a:lnTo>
                <a:lnTo>
                  <a:pt x="1268" y="691"/>
                </a:lnTo>
                <a:lnTo>
                  <a:pt x="1268" y="696"/>
                </a:lnTo>
                <a:lnTo>
                  <a:pt x="1268" y="691"/>
                </a:lnTo>
                <a:lnTo>
                  <a:pt x="1268" y="696"/>
                </a:lnTo>
                <a:lnTo>
                  <a:pt x="1263" y="691"/>
                </a:lnTo>
                <a:lnTo>
                  <a:pt x="1263" y="696"/>
                </a:lnTo>
                <a:lnTo>
                  <a:pt x="1257" y="696"/>
                </a:lnTo>
                <a:lnTo>
                  <a:pt x="2276" y="2364"/>
                </a:lnTo>
                <a:lnTo>
                  <a:pt x="1377" y="644"/>
                </a:lnTo>
                <a:lnTo>
                  <a:pt x="1372" y="644"/>
                </a:lnTo>
                <a:lnTo>
                  <a:pt x="1356" y="644"/>
                </a:lnTo>
                <a:lnTo>
                  <a:pt x="1351" y="650"/>
                </a:lnTo>
                <a:lnTo>
                  <a:pt x="1351" y="655"/>
                </a:lnTo>
                <a:lnTo>
                  <a:pt x="1341" y="660"/>
                </a:lnTo>
                <a:lnTo>
                  <a:pt x="1346" y="660"/>
                </a:lnTo>
                <a:lnTo>
                  <a:pt x="1341" y="670"/>
                </a:lnTo>
                <a:lnTo>
                  <a:pt x="1341" y="676"/>
                </a:lnTo>
                <a:lnTo>
                  <a:pt x="1335" y="681"/>
                </a:lnTo>
                <a:lnTo>
                  <a:pt x="1335" y="676"/>
                </a:lnTo>
                <a:lnTo>
                  <a:pt x="1341" y="676"/>
                </a:lnTo>
                <a:lnTo>
                  <a:pt x="1346" y="676"/>
                </a:lnTo>
                <a:lnTo>
                  <a:pt x="1341" y="681"/>
                </a:lnTo>
                <a:lnTo>
                  <a:pt x="1346" y="676"/>
                </a:lnTo>
                <a:lnTo>
                  <a:pt x="1351" y="676"/>
                </a:lnTo>
                <a:lnTo>
                  <a:pt x="1351" y="681"/>
                </a:lnTo>
                <a:lnTo>
                  <a:pt x="1356" y="676"/>
                </a:lnTo>
                <a:lnTo>
                  <a:pt x="1361" y="670"/>
                </a:lnTo>
                <a:lnTo>
                  <a:pt x="1361" y="676"/>
                </a:lnTo>
                <a:lnTo>
                  <a:pt x="1367" y="670"/>
                </a:lnTo>
                <a:lnTo>
                  <a:pt x="1372" y="660"/>
                </a:lnTo>
                <a:lnTo>
                  <a:pt x="1377" y="655"/>
                </a:lnTo>
                <a:lnTo>
                  <a:pt x="1377" y="650"/>
                </a:lnTo>
                <a:lnTo>
                  <a:pt x="1377" y="644"/>
                </a:lnTo>
                <a:lnTo>
                  <a:pt x="2276" y="2364"/>
                </a:lnTo>
                <a:lnTo>
                  <a:pt x="3460" y="1018"/>
                </a:lnTo>
                <a:lnTo>
                  <a:pt x="3403" y="1044"/>
                </a:lnTo>
                <a:lnTo>
                  <a:pt x="3460" y="1024"/>
                </a:lnTo>
                <a:lnTo>
                  <a:pt x="3460" y="1018"/>
                </a:lnTo>
                <a:lnTo>
                  <a:pt x="2276" y="2364"/>
                </a:lnTo>
                <a:lnTo>
                  <a:pt x="1195" y="727"/>
                </a:lnTo>
                <a:lnTo>
                  <a:pt x="1200" y="722"/>
                </a:lnTo>
                <a:lnTo>
                  <a:pt x="1206" y="722"/>
                </a:lnTo>
                <a:lnTo>
                  <a:pt x="1206" y="717"/>
                </a:lnTo>
                <a:lnTo>
                  <a:pt x="1200" y="717"/>
                </a:lnTo>
                <a:lnTo>
                  <a:pt x="1195" y="722"/>
                </a:lnTo>
                <a:lnTo>
                  <a:pt x="1195" y="727"/>
                </a:lnTo>
                <a:lnTo>
                  <a:pt x="2276" y="2364"/>
                </a:lnTo>
                <a:lnTo>
                  <a:pt x="1180" y="561"/>
                </a:lnTo>
                <a:lnTo>
                  <a:pt x="1185" y="561"/>
                </a:lnTo>
                <a:lnTo>
                  <a:pt x="1180" y="566"/>
                </a:lnTo>
                <a:lnTo>
                  <a:pt x="1174" y="577"/>
                </a:lnTo>
                <a:lnTo>
                  <a:pt x="1180" y="572"/>
                </a:lnTo>
                <a:lnTo>
                  <a:pt x="1174" y="577"/>
                </a:lnTo>
                <a:lnTo>
                  <a:pt x="1180" y="577"/>
                </a:lnTo>
                <a:lnTo>
                  <a:pt x="1174" y="577"/>
                </a:lnTo>
                <a:lnTo>
                  <a:pt x="1180" y="577"/>
                </a:lnTo>
                <a:lnTo>
                  <a:pt x="1185" y="577"/>
                </a:lnTo>
                <a:lnTo>
                  <a:pt x="1190" y="577"/>
                </a:lnTo>
                <a:lnTo>
                  <a:pt x="1200" y="566"/>
                </a:lnTo>
                <a:lnTo>
                  <a:pt x="1200" y="561"/>
                </a:lnTo>
                <a:lnTo>
                  <a:pt x="1206" y="561"/>
                </a:lnTo>
                <a:lnTo>
                  <a:pt x="1206" y="556"/>
                </a:lnTo>
                <a:lnTo>
                  <a:pt x="1195" y="556"/>
                </a:lnTo>
                <a:lnTo>
                  <a:pt x="1190" y="556"/>
                </a:lnTo>
                <a:lnTo>
                  <a:pt x="1190" y="561"/>
                </a:lnTo>
                <a:lnTo>
                  <a:pt x="1180" y="561"/>
                </a:lnTo>
                <a:lnTo>
                  <a:pt x="2276" y="2364"/>
                </a:lnTo>
                <a:lnTo>
                  <a:pt x="1174" y="779"/>
                </a:lnTo>
                <a:lnTo>
                  <a:pt x="1159" y="790"/>
                </a:lnTo>
                <a:lnTo>
                  <a:pt x="1164" y="790"/>
                </a:lnTo>
                <a:lnTo>
                  <a:pt x="1154" y="795"/>
                </a:lnTo>
                <a:lnTo>
                  <a:pt x="1143" y="805"/>
                </a:lnTo>
                <a:lnTo>
                  <a:pt x="1138" y="811"/>
                </a:lnTo>
                <a:lnTo>
                  <a:pt x="1143" y="811"/>
                </a:lnTo>
                <a:lnTo>
                  <a:pt x="1138" y="816"/>
                </a:lnTo>
                <a:lnTo>
                  <a:pt x="1143" y="811"/>
                </a:lnTo>
                <a:lnTo>
                  <a:pt x="1143" y="816"/>
                </a:lnTo>
                <a:lnTo>
                  <a:pt x="1143" y="811"/>
                </a:lnTo>
                <a:lnTo>
                  <a:pt x="1148" y="816"/>
                </a:lnTo>
                <a:lnTo>
                  <a:pt x="1148" y="811"/>
                </a:lnTo>
                <a:lnTo>
                  <a:pt x="1164" y="800"/>
                </a:lnTo>
                <a:lnTo>
                  <a:pt x="1164" y="795"/>
                </a:lnTo>
                <a:lnTo>
                  <a:pt x="1169" y="790"/>
                </a:lnTo>
                <a:lnTo>
                  <a:pt x="1174" y="779"/>
                </a:lnTo>
                <a:lnTo>
                  <a:pt x="2276" y="2364"/>
                </a:lnTo>
                <a:lnTo>
                  <a:pt x="1128" y="847"/>
                </a:lnTo>
                <a:lnTo>
                  <a:pt x="1133" y="847"/>
                </a:lnTo>
                <a:lnTo>
                  <a:pt x="1133" y="842"/>
                </a:lnTo>
                <a:lnTo>
                  <a:pt x="1128" y="847"/>
                </a:lnTo>
                <a:lnTo>
                  <a:pt x="2276" y="2364"/>
                </a:lnTo>
                <a:lnTo>
                  <a:pt x="1206" y="826"/>
                </a:lnTo>
                <a:lnTo>
                  <a:pt x="1211" y="826"/>
                </a:lnTo>
                <a:lnTo>
                  <a:pt x="1216" y="821"/>
                </a:lnTo>
                <a:lnTo>
                  <a:pt x="1221" y="821"/>
                </a:lnTo>
                <a:lnTo>
                  <a:pt x="1221" y="816"/>
                </a:lnTo>
                <a:lnTo>
                  <a:pt x="1216" y="811"/>
                </a:lnTo>
                <a:lnTo>
                  <a:pt x="1211" y="811"/>
                </a:lnTo>
                <a:lnTo>
                  <a:pt x="1206" y="816"/>
                </a:lnTo>
                <a:lnTo>
                  <a:pt x="1206" y="821"/>
                </a:lnTo>
                <a:lnTo>
                  <a:pt x="1206" y="826"/>
                </a:lnTo>
                <a:lnTo>
                  <a:pt x="2276" y="2364"/>
                </a:lnTo>
                <a:lnTo>
                  <a:pt x="1138" y="826"/>
                </a:lnTo>
                <a:lnTo>
                  <a:pt x="1138" y="821"/>
                </a:lnTo>
                <a:lnTo>
                  <a:pt x="1128" y="821"/>
                </a:lnTo>
                <a:lnTo>
                  <a:pt x="1122" y="826"/>
                </a:lnTo>
                <a:lnTo>
                  <a:pt x="1117" y="831"/>
                </a:lnTo>
                <a:lnTo>
                  <a:pt x="1122" y="831"/>
                </a:lnTo>
                <a:lnTo>
                  <a:pt x="1117" y="831"/>
                </a:lnTo>
                <a:lnTo>
                  <a:pt x="1122" y="831"/>
                </a:lnTo>
                <a:lnTo>
                  <a:pt x="1128" y="837"/>
                </a:lnTo>
                <a:lnTo>
                  <a:pt x="1128" y="831"/>
                </a:lnTo>
                <a:lnTo>
                  <a:pt x="1133" y="831"/>
                </a:lnTo>
                <a:lnTo>
                  <a:pt x="1138" y="826"/>
                </a:lnTo>
                <a:lnTo>
                  <a:pt x="2276" y="2364"/>
                </a:lnTo>
                <a:lnTo>
                  <a:pt x="1206" y="785"/>
                </a:lnTo>
                <a:lnTo>
                  <a:pt x="1206" y="779"/>
                </a:lnTo>
                <a:lnTo>
                  <a:pt x="1211" y="779"/>
                </a:lnTo>
                <a:lnTo>
                  <a:pt x="1216" y="774"/>
                </a:lnTo>
                <a:lnTo>
                  <a:pt x="1216" y="774"/>
                </a:lnTo>
                <a:lnTo>
                  <a:pt x="1216" y="769"/>
                </a:lnTo>
                <a:lnTo>
                  <a:pt x="1211" y="769"/>
                </a:lnTo>
                <a:lnTo>
                  <a:pt x="1200" y="774"/>
                </a:lnTo>
                <a:lnTo>
                  <a:pt x="1195" y="774"/>
                </a:lnTo>
                <a:lnTo>
                  <a:pt x="1195" y="779"/>
                </a:lnTo>
                <a:lnTo>
                  <a:pt x="1195" y="785"/>
                </a:lnTo>
                <a:lnTo>
                  <a:pt x="1195" y="779"/>
                </a:lnTo>
                <a:lnTo>
                  <a:pt x="1195" y="785"/>
                </a:lnTo>
                <a:lnTo>
                  <a:pt x="1200" y="785"/>
                </a:lnTo>
                <a:lnTo>
                  <a:pt x="1206" y="785"/>
                </a:lnTo>
                <a:lnTo>
                  <a:pt x="2276" y="2364"/>
                </a:lnTo>
                <a:lnTo>
                  <a:pt x="1403" y="463"/>
                </a:lnTo>
                <a:lnTo>
                  <a:pt x="1398" y="463"/>
                </a:lnTo>
                <a:lnTo>
                  <a:pt x="1393" y="463"/>
                </a:lnTo>
                <a:lnTo>
                  <a:pt x="1387" y="468"/>
                </a:lnTo>
                <a:lnTo>
                  <a:pt x="1382" y="468"/>
                </a:lnTo>
                <a:lnTo>
                  <a:pt x="1377" y="473"/>
                </a:lnTo>
                <a:lnTo>
                  <a:pt x="1377" y="478"/>
                </a:lnTo>
                <a:lnTo>
                  <a:pt x="1377" y="483"/>
                </a:lnTo>
                <a:lnTo>
                  <a:pt x="1382" y="478"/>
                </a:lnTo>
                <a:lnTo>
                  <a:pt x="1382" y="483"/>
                </a:lnTo>
                <a:lnTo>
                  <a:pt x="1382" y="478"/>
                </a:lnTo>
                <a:lnTo>
                  <a:pt x="1382" y="483"/>
                </a:lnTo>
                <a:lnTo>
                  <a:pt x="1387" y="478"/>
                </a:lnTo>
                <a:lnTo>
                  <a:pt x="1393" y="478"/>
                </a:lnTo>
                <a:lnTo>
                  <a:pt x="1398" y="473"/>
                </a:lnTo>
                <a:lnTo>
                  <a:pt x="1403" y="468"/>
                </a:lnTo>
                <a:lnTo>
                  <a:pt x="1403" y="463"/>
                </a:lnTo>
                <a:lnTo>
                  <a:pt x="2276" y="2364"/>
                </a:lnTo>
                <a:lnTo>
                  <a:pt x="1242" y="894"/>
                </a:lnTo>
                <a:lnTo>
                  <a:pt x="1237" y="894"/>
                </a:lnTo>
                <a:lnTo>
                  <a:pt x="1237" y="889"/>
                </a:lnTo>
                <a:lnTo>
                  <a:pt x="1231" y="889"/>
                </a:lnTo>
                <a:lnTo>
                  <a:pt x="1216" y="899"/>
                </a:lnTo>
                <a:lnTo>
                  <a:pt x="1211" y="899"/>
                </a:lnTo>
                <a:lnTo>
                  <a:pt x="1211" y="904"/>
                </a:lnTo>
                <a:lnTo>
                  <a:pt x="1206" y="909"/>
                </a:lnTo>
                <a:lnTo>
                  <a:pt x="1206" y="915"/>
                </a:lnTo>
                <a:lnTo>
                  <a:pt x="1206" y="920"/>
                </a:lnTo>
                <a:lnTo>
                  <a:pt x="1211" y="920"/>
                </a:lnTo>
                <a:lnTo>
                  <a:pt x="1216" y="920"/>
                </a:lnTo>
                <a:lnTo>
                  <a:pt x="1221" y="920"/>
                </a:lnTo>
                <a:lnTo>
                  <a:pt x="1226" y="915"/>
                </a:lnTo>
                <a:lnTo>
                  <a:pt x="1231" y="915"/>
                </a:lnTo>
                <a:lnTo>
                  <a:pt x="1231" y="909"/>
                </a:lnTo>
                <a:lnTo>
                  <a:pt x="1237" y="904"/>
                </a:lnTo>
                <a:lnTo>
                  <a:pt x="1242" y="899"/>
                </a:lnTo>
                <a:lnTo>
                  <a:pt x="1242" y="894"/>
                </a:lnTo>
                <a:lnTo>
                  <a:pt x="2276" y="2364"/>
                </a:lnTo>
                <a:lnTo>
                  <a:pt x="1502" y="94"/>
                </a:lnTo>
                <a:lnTo>
                  <a:pt x="1502" y="99"/>
                </a:lnTo>
                <a:lnTo>
                  <a:pt x="1512" y="99"/>
                </a:lnTo>
                <a:lnTo>
                  <a:pt x="1512" y="94"/>
                </a:lnTo>
                <a:lnTo>
                  <a:pt x="1507" y="94"/>
                </a:lnTo>
                <a:lnTo>
                  <a:pt x="1502" y="94"/>
                </a:lnTo>
                <a:lnTo>
                  <a:pt x="2276" y="2364"/>
                </a:lnTo>
                <a:lnTo>
                  <a:pt x="1522" y="156"/>
                </a:lnTo>
                <a:lnTo>
                  <a:pt x="1522" y="161"/>
                </a:lnTo>
                <a:lnTo>
                  <a:pt x="1528" y="156"/>
                </a:lnTo>
                <a:lnTo>
                  <a:pt x="1522" y="156"/>
                </a:lnTo>
                <a:lnTo>
                  <a:pt x="2276" y="2364"/>
                </a:lnTo>
                <a:lnTo>
                  <a:pt x="3346" y="1579"/>
                </a:lnTo>
                <a:lnTo>
                  <a:pt x="3325" y="1507"/>
                </a:lnTo>
                <a:lnTo>
                  <a:pt x="3299" y="1455"/>
                </a:lnTo>
                <a:lnTo>
                  <a:pt x="3304" y="1476"/>
                </a:lnTo>
                <a:lnTo>
                  <a:pt x="3346" y="1579"/>
                </a:lnTo>
                <a:lnTo>
                  <a:pt x="2276" y="2364"/>
                </a:lnTo>
                <a:lnTo>
                  <a:pt x="1491" y="442"/>
                </a:lnTo>
                <a:lnTo>
                  <a:pt x="1486" y="442"/>
                </a:lnTo>
                <a:lnTo>
                  <a:pt x="1486" y="447"/>
                </a:lnTo>
                <a:lnTo>
                  <a:pt x="1491" y="442"/>
                </a:lnTo>
                <a:lnTo>
                  <a:pt x="2276" y="2364"/>
                </a:lnTo>
                <a:lnTo>
                  <a:pt x="1512" y="83"/>
                </a:lnTo>
                <a:lnTo>
                  <a:pt x="1507" y="89"/>
                </a:lnTo>
                <a:lnTo>
                  <a:pt x="1512" y="89"/>
                </a:lnTo>
                <a:lnTo>
                  <a:pt x="1512" y="83"/>
                </a:lnTo>
                <a:lnTo>
                  <a:pt x="2276" y="2364"/>
                </a:lnTo>
                <a:lnTo>
                  <a:pt x="1522" y="166"/>
                </a:lnTo>
                <a:lnTo>
                  <a:pt x="1528" y="166"/>
                </a:lnTo>
                <a:lnTo>
                  <a:pt x="1528" y="161"/>
                </a:lnTo>
                <a:lnTo>
                  <a:pt x="1522" y="161"/>
                </a:lnTo>
                <a:lnTo>
                  <a:pt x="1522" y="166"/>
                </a:lnTo>
                <a:lnTo>
                  <a:pt x="1522" y="161"/>
                </a:lnTo>
                <a:lnTo>
                  <a:pt x="1522" y="166"/>
                </a:lnTo>
                <a:lnTo>
                  <a:pt x="2276" y="2364"/>
                </a:lnTo>
                <a:lnTo>
                  <a:pt x="1522" y="208"/>
                </a:lnTo>
                <a:lnTo>
                  <a:pt x="1522" y="203"/>
                </a:lnTo>
                <a:lnTo>
                  <a:pt x="1528" y="203"/>
                </a:lnTo>
                <a:lnTo>
                  <a:pt x="1533" y="198"/>
                </a:lnTo>
                <a:lnTo>
                  <a:pt x="1538" y="198"/>
                </a:lnTo>
                <a:lnTo>
                  <a:pt x="1538" y="192"/>
                </a:lnTo>
                <a:lnTo>
                  <a:pt x="1543" y="187"/>
                </a:lnTo>
                <a:lnTo>
                  <a:pt x="1543" y="182"/>
                </a:lnTo>
                <a:lnTo>
                  <a:pt x="1543" y="177"/>
                </a:lnTo>
                <a:lnTo>
                  <a:pt x="1538" y="177"/>
                </a:lnTo>
                <a:lnTo>
                  <a:pt x="1533" y="177"/>
                </a:lnTo>
                <a:lnTo>
                  <a:pt x="1517" y="182"/>
                </a:lnTo>
                <a:lnTo>
                  <a:pt x="1517" y="187"/>
                </a:lnTo>
                <a:lnTo>
                  <a:pt x="1512" y="192"/>
                </a:lnTo>
                <a:lnTo>
                  <a:pt x="1512" y="198"/>
                </a:lnTo>
                <a:lnTo>
                  <a:pt x="1507" y="203"/>
                </a:lnTo>
                <a:lnTo>
                  <a:pt x="1512" y="203"/>
                </a:lnTo>
                <a:lnTo>
                  <a:pt x="1507" y="208"/>
                </a:lnTo>
                <a:lnTo>
                  <a:pt x="1512" y="203"/>
                </a:lnTo>
                <a:lnTo>
                  <a:pt x="1512" y="208"/>
                </a:lnTo>
                <a:lnTo>
                  <a:pt x="1517" y="208"/>
                </a:lnTo>
                <a:lnTo>
                  <a:pt x="1522" y="203"/>
                </a:lnTo>
                <a:lnTo>
                  <a:pt x="1522" y="208"/>
                </a:lnTo>
                <a:lnTo>
                  <a:pt x="2276" y="2364"/>
                </a:lnTo>
                <a:lnTo>
                  <a:pt x="1408" y="416"/>
                </a:lnTo>
                <a:lnTo>
                  <a:pt x="1403" y="411"/>
                </a:lnTo>
                <a:lnTo>
                  <a:pt x="1398" y="411"/>
                </a:lnTo>
                <a:lnTo>
                  <a:pt x="1393" y="411"/>
                </a:lnTo>
                <a:lnTo>
                  <a:pt x="1393" y="416"/>
                </a:lnTo>
                <a:lnTo>
                  <a:pt x="1387" y="416"/>
                </a:lnTo>
                <a:lnTo>
                  <a:pt x="1387" y="421"/>
                </a:lnTo>
                <a:lnTo>
                  <a:pt x="1393" y="421"/>
                </a:lnTo>
                <a:lnTo>
                  <a:pt x="1393" y="426"/>
                </a:lnTo>
                <a:lnTo>
                  <a:pt x="1398" y="421"/>
                </a:lnTo>
                <a:lnTo>
                  <a:pt x="1403" y="416"/>
                </a:lnTo>
                <a:lnTo>
                  <a:pt x="1408" y="416"/>
                </a:lnTo>
                <a:lnTo>
                  <a:pt x="2276" y="2364"/>
                </a:lnTo>
                <a:lnTo>
                  <a:pt x="1507" y="104"/>
                </a:lnTo>
                <a:lnTo>
                  <a:pt x="1507" y="109"/>
                </a:lnTo>
                <a:lnTo>
                  <a:pt x="1512" y="109"/>
                </a:lnTo>
                <a:lnTo>
                  <a:pt x="1512" y="114"/>
                </a:lnTo>
                <a:lnTo>
                  <a:pt x="1512" y="109"/>
                </a:lnTo>
                <a:lnTo>
                  <a:pt x="1512" y="114"/>
                </a:lnTo>
                <a:lnTo>
                  <a:pt x="1517" y="109"/>
                </a:lnTo>
                <a:lnTo>
                  <a:pt x="1522" y="104"/>
                </a:lnTo>
                <a:lnTo>
                  <a:pt x="1528" y="104"/>
                </a:lnTo>
                <a:lnTo>
                  <a:pt x="1522" y="99"/>
                </a:lnTo>
                <a:lnTo>
                  <a:pt x="1517" y="99"/>
                </a:lnTo>
                <a:lnTo>
                  <a:pt x="1507" y="104"/>
                </a:lnTo>
                <a:lnTo>
                  <a:pt x="2276" y="2364"/>
                </a:lnTo>
                <a:lnTo>
                  <a:pt x="1439" y="535"/>
                </a:lnTo>
                <a:lnTo>
                  <a:pt x="1439" y="530"/>
                </a:lnTo>
                <a:lnTo>
                  <a:pt x="1434" y="525"/>
                </a:lnTo>
                <a:lnTo>
                  <a:pt x="1429" y="530"/>
                </a:lnTo>
                <a:lnTo>
                  <a:pt x="1434" y="535"/>
                </a:lnTo>
                <a:lnTo>
                  <a:pt x="1439" y="535"/>
                </a:lnTo>
                <a:lnTo>
                  <a:pt x="2276" y="2364"/>
                </a:lnTo>
                <a:lnTo>
                  <a:pt x="1408" y="608"/>
                </a:lnTo>
                <a:lnTo>
                  <a:pt x="1413" y="608"/>
                </a:lnTo>
                <a:lnTo>
                  <a:pt x="1419" y="603"/>
                </a:lnTo>
                <a:lnTo>
                  <a:pt x="1413" y="598"/>
                </a:lnTo>
                <a:lnTo>
                  <a:pt x="1408" y="603"/>
                </a:lnTo>
                <a:lnTo>
                  <a:pt x="1408" y="608"/>
                </a:lnTo>
                <a:lnTo>
                  <a:pt x="2276" y="2364"/>
                </a:lnTo>
                <a:lnTo>
                  <a:pt x="1444" y="385"/>
                </a:lnTo>
                <a:lnTo>
                  <a:pt x="1444" y="390"/>
                </a:lnTo>
                <a:lnTo>
                  <a:pt x="1439" y="385"/>
                </a:lnTo>
                <a:lnTo>
                  <a:pt x="1439" y="390"/>
                </a:lnTo>
                <a:lnTo>
                  <a:pt x="1434" y="390"/>
                </a:lnTo>
                <a:lnTo>
                  <a:pt x="1429" y="390"/>
                </a:lnTo>
                <a:lnTo>
                  <a:pt x="1429" y="395"/>
                </a:lnTo>
                <a:lnTo>
                  <a:pt x="1429" y="400"/>
                </a:lnTo>
                <a:lnTo>
                  <a:pt x="1429" y="405"/>
                </a:lnTo>
                <a:lnTo>
                  <a:pt x="1429" y="411"/>
                </a:lnTo>
                <a:lnTo>
                  <a:pt x="1429" y="405"/>
                </a:lnTo>
                <a:lnTo>
                  <a:pt x="1429" y="411"/>
                </a:lnTo>
                <a:lnTo>
                  <a:pt x="1429" y="416"/>
                </a:lnTo>
                <a:lnTo>
                  <a:pt x="1434" y="411"/>
                </a:lnTo>
                <a:lnTo>
                  <a:pt x="1434" y="416"/>
                </a:lnTo>
                <a:lnTo>
                  <a:pt x="1439" y="416"/>
                </a:lnTo>
                <a:lnTo>
                  <a:pt x="1444" y="416"/>
                </a:lnTo>
                <a:lnTo>
                  <a:pt x="1450" y="411"/>
                </a:lnTo>
                <a:lnTo>
                  <a:pt x="1455" y="411"/>
                </a:lnTo>
                <a:lnTo>
                  <a:pt x="1460" y="405"/>
                </a:lnTo>
                <a:lnTo>
                  <a:pt x="1460" y="400"/>
                </a:lnTo>
                <a:lnTo>
                  <a:pt x="1465" y="400"/>
                </a:lnTo>
                <a:lnTo>
                  <a:pt x="1460" y="395"/>
                </a:lnTo>
                <a:lnTo>
                  <a:pt x="1465" y="395"/>
                </a:lnTo>
                <a:lnTo>
                  <a:pt x="1460" y="395"/>
                </a:lnTo>
                <a:lnTo>
                  <a:pt x="1460" y="390"/>
                </a:lnTo>
                <a:lnTo>
                  <a:pt x="1465" y="390"/>
                </a:lnTo>
                <a:lnTo>
                  <a:pt x="1460" y="390"/>
                </a:lnTo>
                <a:lnTo>
                  <a:pt x="1455" y="390"/>
                </a:lnTo>
                <a:lnTo>
                  <a:pt x="1455" y="385"/>
                </a:lnTo>
                <a:lnTo>
                  <a:pt x="1455" y="390"/>
                </a:lnTo>
                <a:lnTo>
                  <a:pt x="1455" y="385"/>
                </a:lnTo>
                <a:lnTo>
                  <a:pt x="1450" y="385"/>
                </a:lnTo>
                <a:lnTo>
                  <a:pt x="1450" y="390"/>
                </a:lnTo>
                <a:lnTo>
                  <a:pt x="1450" y="385"/>
                </a:lnTo>
                <a:lnTo>
                  <a:pt x="1444" y="385"/>
                </a:lnTo>
                <a:lnTo>
                  <a:pt x="2276" y="2364"/>
                </a:lnTo>
                <a:lnTo>
                  <a:pt x="1444" y="468"/>
                </a:lnTo>
                <a:lnTo>
                  <a:pt x="1434" y="473"/>
                </a:lnTo>
                <a:lnTo>
                  <a:pt x="1434" y="468"/>
                </a:lnTo>
                <a:lnTo>
                  <a:pt x="1429" y="463"/>
                </a:lnTo>
                <a:lnTo>
                  <a:pt x="1424" y="463"/>
                </a:lnTo>
                <a:lnTo>
                  <a:pt x="1419" y="468"/>
                </a:lnTo>
                <a:lnTo>
                  <a:pt x="1413" y="473"/>
                </a:lnTo>
                <a:lnTo>
                  <a:pt x="1408" y="483"/>
                </a:lnTo>
                <a:lnTo>
                  <a:pt x="1413" y="483"/>
                </a:lnTo>
                <a:lnTo>
                  <a:pt x="1408" y="489"/>
                </a:lnTo>
                <a:lnTo>
                  <a:pt x="1413" y="489"/>
                </a:lnTo>
                <a:lnTo>
                  <a:pt x="1419" y="489"/>
                </a:lnTo>
                <a:lnTo>
                  <a:pt x="1424" y="483"/>
                </a:lnTo>
                <a:lnTo>
                  <a:pt x="1429" y="483"/>
                </a:lnTo>
                <a:lnTo>
                  <a:pt x="1429" y="489"/>
                </a:lnTo>
                <a:lnTo>
                  <a:pt x="1434" y="489"/>
                </a:lnTo>
                <a:lnTo>
                  <a:pt x="1429" y="489"/>
                </a:lnTo>
                <a:lnTo>
                  <a:pt x="1434" y="489"/>
                </a:lnTo>
                <a:lnTo>
                  <a:pt x="1439" y="483"/>
                </a:lnTo>
                <a:lnTo>
                  <a:pt x="1444" y="478"/>
                </a:lnTo>
                <a:lnTo>
                  <a:pt x="1444" y="473"/>
                </a:lnTo>
                <a:lnTo>
                  <a:pt x="1444" y="468"/>
                </a:lnTo>
                <a:lnTo>
                  <a:pt x="2276" y="2364"/>
                </a:lnTo>
                <a:lnTo>
                  <a:pt x="1450" y="598"/>
                </a:lnTo>
                <a:lnTo>
                  <a:pt x="1455" y="592"/>
                </a:lnTo>
                <a:lnTo>
                  <a:pt x="1450" y="592"/>
                </a:lnTo>
                <a:lnTo>
                  <a:pt x="1450" y="598"/>
                </a:lnTo>
                <a:lnTo>
                  <a:pt x="2276" y="2364"/>
                </a:lnTo>
                <a:lnTo>
                  <a:pt x="3907" y="286"/>
                </a:lnTo>
                <a:lnTo>
                  <a:pt x="3902" y="286"/>
                </a:lnTo>
                <a:lnTo>
                  <a:pt x="3902" y="291"/>
                </a:lnTo>
                <a:lnTo>
                  <a:pt x="3907" y="291"/>
                </a:lnTo>
                <a:lnTo>
                  <a:pt x="3907" y="286"/>
                </a:lnTo>
                <a:lnTo>
                  <a:pt x="2276" y="2364"/>
                </a:lnTo>
                <a:lnTo>
                  <a:pt x="3876" y="255"/>
                </a:lnTo>
                <a:lnTo>
                  <a:pt x="3871" y="255"/>
                </a:lnTo>
                <a:lnTo>
                  <a:pt x="3865" y="250"/>
                </a:lnTo>
                <a:lnTo>
                  <a:pt x="3860" y="250"/>
                </a:lnTo>
                <a:lnTo>
                  <a:pt x="3845" y="244"/>
                </a:lnTo>
                <a:lnTo>
                  <a:pt x="3850" y="250"/>
                </a:lnTo>
                <a:lnTo>
                  <a:pt x="3845" y="255"/>
                </a:lnTo>
                <a:lnTo>
                  <a:pt x="3850" y="255"/>
                </a:lnTo>
                <a:lnTo>
                  <a:pt x="3855" y="255"/>
                </a:lnTo>
                <a:lnTo>
                  <a:pt x="3860" y="255"/>
                </a:lnTo>
                <a:lnTo>
                  <a:pt x="3865" y="255"/>
                </a:lnTo>
                <a:lnTo>
                  <a:pt x="3871" y="255"/>
                </a:lnTo>
                <a:lnTo>
                  <a:pt x="3871" y="260"/>
                </a:lnTo>
                <a:lnTo>
                  <a:pt x="3876" y="255"/>
                </a:lnTo>
                <a:lnTo>
                  <a:pt x="2276" y="2364"/>
                </a:lnTo>
                <a:lnTo>
                  <a:pt x="3793" y="198"/>
                </a:lnTo>
                <a:lnTo>
                  <a:pt x="3793" y="192"/>
                </a:lnTo>
                <a:lnTo>
                  <a:pt x="3788" y="192"/>
                </a:lnTo>
                <a:lnTo>
                  <a:pt x="3782" y="198"/>
                </a:lnTo>
                <a:lnTo>
                  <a:pt x="3782" y="203"/>
                </a:lnTo>
                <a:lnTo>
                  <a:pt x="3782" y="208"/>
                </a:lnTo>
                <a:lnTo>
                  <a:pt x="3788" y="203"/>
                </a:lnTo>
                <a:lnTo>
                  <a:pt x="3793" y="198"/>
                </a:lnTo>
                <a:lnTo>
                  <a:pt x="2276" y="2364"/>
                </a:lnTo>
                <a:lnTo>
                  <a:pt x="3814" y="234"/>
                </a:lnTo>
                <a:lnTo>
                  <a:pt x="3808" y="234"/>
                </a:lnTo>
                <a:lnTo>
                  <a:pt x="3819" y="234"/>
                </a:lnTo>
                <a:lnTo>
                  <a:pt x="3819" y="239"/>
                </a:lnTo>
                <a:lnTo>
                  <a:pt x="3824" y="239"/>
                </a:lnTo>
                <a:lnTo>
                  <a:pt x="3829" y="239"/>
                </a:lnTo>
                <a:lnTo>
                  <a:pt x="3829" y="234"/>
                </a:lnTo>
                <a:lnTo>
                  <a:pt x="3819" y="234"/>
                </a:lnTo>
                <a:lnTo>
                  <a:pt x="3814" y="234"/>
                </a:lnTo>
                <a:lnTo>
                  <a:pt x="2276" y="2364"/>
                </a:lnTo>
                <a:lnTo>
                  <a:pt x="3938" y="317"/>
                </a:lnTo>
                <a:lnTo>
                  <a:pt x="3933" y="317"/>
                </a:lnTo>
                <a:lnTo>
                  <a:pt x="3933" y="322"/>
                </a:lnTo>
                <a:lnTo>
                  <a:pt x="3938" y="317"/>
                </a:lnTo>
                <a:lnTo>
                  <a:pt x="2276" y="2364"/>
                </a:lnTo>
                <a:lnTo>
                  <a:pt x="644" y="0"/>
                </a:lnTo>
                <a:lnTo>
                  <a:pt x="686" y="89"/>
                </a:lnTo>
                <a:lnTo>
                  <a:pt x="717" y="172"/>
                </a:lnTo>
                <a:lnTo>
                  <a:pt x="686" y="78"/>
                </a:lnTo>
                <a:lnTo>
                  <a:pt x="650" y="0"/>
                </a:lnTo>
                <a:lnTo>
                  <a:pt x="644" y="0"/>
                </a:lnTo>
                <a:lnTo>
                  <a:pt x="2276" y="2364"/>
                </a:lnTo>
                <a:lnTo>
                  <a:pt x="738" y="509"/>
                </a:lnTo>
                <a:lnTo>
                  <a:pt x="728" y="452"/>
                </a:lnTo>
                <a:lnTo>
                  <a:pt x="728" y="411"/>
                </a:lnTo>
                <a:lnTo>
                  <a:pt x="712" y="385"/>
                </a:lnTo>
                <a:lnTo>
                  <a:pt x="728" y="447"/>
                </a:lnTo>
                <a:lnTo>
                  <a:pt x="738" y="509"/>
                </a:lnTo>
                <a:lnTo>
                  <a:pt x="2276" y="2364"/>
                </a:lnTo>
                <a:lnTo>
                  <a:pt x="5" y="982"/>
                </a:lnTo>
                <a:lnTo>
                  <a:pt x="11" y="982"/>
                </a:lnTo>
                <a:lnTo>
                  <a:pt x="11" y="977"/>
                </a:lnTo>
                <a:lnTo>
                  <a:pt x="0" y="982"/>
                </a:lnTo>
                <a:lnTo>
                  <a:pt x="0" y="987"/>
                </a:lnTo>
                <a:lnTo>
                  <a:pt x="5" y="982"/>
                </a:lnTo>
                <a:lnTo>
                  <a:pt x="2276" y="2364"/>
                </a:lnTo>
                <a:lnTo>
                  <a:pt x="4286" y="2998"/>
                </a:lnTo>
                <a:lnTo>
                  <a:pt x="4281" y="3003"/>
                </a:lnTo>
                <a:lnTo>
                  <a:pt x="4292" y="3003"/>
                </a:lnTo>
                <a:lnTo>
                  <a:pt x="4292" y="2998"/>
                </a:lnTo>
                <a:lnTo>
                  <a:pt x="4286" y="2998"/>
                </a:lnTo>
                <a:lnTo>
                  <a:pt x="2276" y="2364"/>
                </a:lnTo>
                <a:lnTo>
                  <a:pt x="3938" y="286"/>
                </a:lnTo>
                <a:lnTo>
                  <a:pt x="3933" y="286"/>
                </a:lnTo>
                <a:lnTo>
                  <a:pt x="3933" y="291"/>
                </a:lnTo>
                <a:lnTo>
                  <a:pt x="3938" y="291"/>
                </a:lnTo>
                <a:lnTo>
                  <a:pt x="3938" y="286"/>
                </a:lnTo>
                <a:lnTo>
                  <a:pt x="3938" y="291"/>
                </a:lnTo>
                <a:lnTo>
                  <a:pt x="3938" y="286"/>
                </a:lnTo>
                <a:lnTo>
                  <a:pt x="2276" y="2364"/>
                </a:lnTo>
                <a:lnTo>
                  <a:pt x="3985" y="296"/>
                </a:lnTo>
                <a:lnTo>
                  <a:pt x="3990" y="302"/>
                </a:lnTo>
                <a:lnTo>
                  <a:pt x="3990" y="296"/>
                </a:lnTo>
                <a:lnTo>
                  <a:pt x="3985" y="296"/>
                </a:lnTo>
                <a:lnTo>
                  <a:pt x="2276" y="2364"/>
                </a:lnTo>
                <a:lnTo>
                  <a:pt x="4364" y="3018"/>
                </a:lnTo>
                <a:lnTo>
                  <a:pt x="4364" y="3008"/>
                </a:lnTo>
                <a:lnTo>
                  <a:pt x="4359" y="3013"/>
                </a:lnTo>
                <a:lnTo>
                  <a:pt x="4359" y="3018"/>
                </a:lnTo>
                <a:lnTo>
                  <a:pt x="4364" y="3018"/>
                </a:lnTo>
                <a:lnTo>
                  <a:pt x="2276" y="2364"/>
                </a:lnTo>
                <a:lnTo>
                  <a:pt x="4369" y="515"/>
                </a:lnTo>
                <a:lnTo>
                  <a:pt x="4375" y="499"/>
                </a:lnTo>
                <a:lnTo>
                  <a:pt x="4369" y="494"/>
                </a:lnTo>
                <a:lnTo>
                  <a:pt x="4359" y="478"/>
                </a:lnTo>
                <a:lnTo>
                  <a:pt x="4343" y="473"/>
                </a:lnTo>
                <a:lnTo>
                  <a:pt x="4328" y="478"/>
                </a:lnTo>
                <a:lnTo>
                  <a:pt x="4292" y="483"/>
                </a:lnTo>
                <a:lnTo>
                  <a:pt x="4286" y="483"/>
                </a:lnTo>
                <a:lnTo>
                  <a:pt x="4286" y="473"/>
                </a:lnTo>
                <a:lnTo>
                  <a:pt x="4286" y="463"/>
                </a:lnTo>
                <a:lnTo>
                  <a:pt x="4271" y="442"/>
                </a:lnTo>
                <a:lnTo>
                  <a:pt x="4255" y="431"/>
                </a:lnTo>
                <a:lnTo>
                  <a:pt x="4260" y="426"/>
                </a:lnTo>
                <a:lnTo>
                  <a:pt x="4266" y="421"/>
                </a:lnTo>
                <a:lnTo>
                  <a:pt x="4276" y="411"/>
                </a:lnTo>
                <a:lnTo>
                  <a:pt x="4281" y="405"/>
                </a:lnTo>
                <a:lnTo>
                  <a:pt x="4276" y="395"/>
                </a:lnTo>
                <a:lnTo>
                  <a:pt x="4250" y="385"/>
                </a:lnTo>
                <a:lnTo>
                  <a:pt x="4234" y="374"/>
                </a:lnTo>
                <a:lnTo>
                  <a:pt x="4229" y="364"/>
                </a:lnTo>
                <a:lnTo>
                  <a:pt x="4229" y="359"/>
                </a:lnTo>
                <a:lnTo>
                  <a:pt x="4250" y="322"/>
                </a:lnTo>
                <a:lnTo>
                  <a:pt x="4250" y="312"/>
                </a:lnTo>
                <a:lnTo>
                  <a:pt x="4240" y="296"/>
                </a:lnTo>
                <a:lnTo>
                  <a:pt x="4208" y="291"/>
                </a:lnTo>
                <a:lnTo>
                  <a:pt x="4198" y="286"/>
                </a:lnTo>
                <a:lnTo>
                  <a:pt x="4193" y="276"/>
                </a:lnTo>
                <a:lnTo>
                  <a:pt x="4198" y="260"/>
                </a:lnTo>
                <a:lnTo>
                  <a:pt x="4208" y="239"/>
                </a:lnTo>
                <a:lnTo>
                  <a:pt x="4219" y="224"/>
                </a:lnTo>
                <a:lnTo>
                  <a:pt x="4208" y="218"/>
                </a:lnTo>
                <a:lnTo>
                  <a:pt x="4193" y="218"/>
                </a:lnTo>
                <a:lnTo>
                  <a:pt x="4177" y="218"/>
                </a:lnTo>
                <a:lnTo>
                  <a:pt x="4167" y="218"/>
                </a:lnTo>
                <a:lnTo>
                  <a:pt x="4162" y="208"/>
                </a:lnTo>
                <a:lnTo>
                  <a:pt x="4156" y="177"/>
                </a:lnTo>
                <a:lnTo>
                  <a:pt x="4156" y="166"/>
                </a:lnTo>
                <a:lnTo>
                  <a:pt x="4141" y="156"/>
                </a:lnTo>
                <a:lnTo>
                  <a:pt x="4099" y="135"/>
                </a:lnTo>
                <a:lnTo>
                  <a:pt x="4073" y="130"/>
                </a:lnTo>
                <a:lnTo>
                  <a:pt x="4079" y="130"/>
                </a:lnTo>
                <a:lnTo>
                  <a:pt x="4073" y="125"/>
                </a:lnTo>
                <a:lnTo>
                  <a:pt x="4063" y="114"/>
                </a:lnTo>
                <a:lnTo>
                  <a:pt x="4053" y="120"/>
                </a:lnTo>
                <a:lnTo>
                  <a:pt x="4042" y="125"/>
                </a:lnTo>
                <a:lnTo>
                  <a:pt x="4027" y="135"/>
                </a:lnTo>
                <a:lnTo>
                  <a:pt x="4006" y="146"/>
                </a:lnTo>
                <a:lnTo>
                  <a:pt x="3985" y="146"/>
                </a:lnTo>
                <a:lnTo>
                  <a:pt x="3975" y="140"/>
                </a:lnTo>
                <a:lnTo>
                  <a:pt x="3959" y="130"/>
                </a:lnTo>
                <a:lnTo>
                  <a:pt x="3954" y="120"/>
                </a:lnTo>
                <a:lnTo>
                  <a:pt x="3949" y="125"/>
                </a:lnTo>
                <a:lnTo>
                  <a:pt x="3943" y="140"/>
                </a:lnTo>
                <a:lnTo>
                  <a:pt x="3949" y="151"/>
                </a:lnTo>
                <a:lnTo>
                  <a:pt x="3954" y="156"/>
                </a:lnTo>
                <a:lnTo>
                  <a:pt x="3969" y="166"/>
                </a:lnTo>
                <a:lnTo>
                  <a:pt x="3969" y="172"/>
                </a:lnTo>
                <a:lnTo>
                  <a:pt x="3969" y="166"/>
                </a:lnTo>
                <a:lnTo>
                  <a:pt x="3980" y="177"/>
                </a:lnTo>
                <a:lnTo>
                  <a:pt x="3975" y="187"/>
                </a:lnTo>
                <a:lnTo>
                  <a:pt x="3975" y="198"/>
                </a:lnTo>
                <a:lnTo>
                  <a:pt x="3985" y="208"/>
                </a:lnTo>
                <a:lnTo>
                  <a:pt x="4011" y="234"/>
                </a:lnTo>
                <a:lnTo>
                  <a:pt x="4037" y="255"/>
                </a:lnTo>
                <a:lnTo>
                  <a:pt x="4042" y="276"/>
                </a:lnTo>
                <a:lnTo>
                  <a:pt x="4042" y="281"/>
                </a:lnTo>
                <a:lnTo>
                  <a:pt x="4032" y="291"/>
                </a:lnTo>
                <a:lnTo>
                  <a:pt x="3995" y="260"/>
                </a:lnTo>
                <a:lnTo>
                  <a:pt x="3969" y="244"/>
                </a:lnTo>
                <a:lnTo>
                  <a:pt x="3933" y="229"/>
                </a:lnTo>
                <a:lnTo>
                  <a:pt x="3912" y="218"/>
                </a:lnTo>
                <a:lnTo>
                  <a:pt x="3891" y="192"/>
                </a:lnTo>
                <a:lnTo>
                  <a:pt x="3850" y="151"/>
                </a:lnTo>
                <a:lnTo>
                  <a:pt x="3871" y="182"/>
                </a:lnTo>
                <a:lnTo>
                  <a:pt x="3881" y="192"/>
                </a:lnTo>
                <a:lnTo>
                  <a:pt x="3876" y="198"/>
                </a:lnTo>
                <a:lnTo>
                  <a:pt x="3876" y="192"/>
                </a:lnTo>
                <a:lnTo>
                  <a:pt x="3782" y="125"/>
                </a:lnTo>
                <a:lnTo>
                  <a:pt x="3788" y="120"/>
                </a:lnTo>
                <a:lnTo>
                  <a:pt x="3782" y="120"/>
                </a:lnTo>
                <a:lnTo>
                  <a:pt x="3788" y="120"/>
                </a:lnTo>
                <a:lnTo>
                  <a:pt x="3788" y="114"/>
                </a:lnTo>
                <a:lnTo>
                  <a:pt x="3782" y="114"/>
                </a:lnTo>
                <a:lnTo>
                  <a:pt x="3788" y="114"/>
                </a:lnTo>
                <a:lnTo>
                  <a:pt x="3782" y="114"/>
                </a:lnTo>
                <a:lnTo>
                  <a:pt x="3777" y="120"/>
                </a:lnTo>
                <a:lnTo>
                  <a:pt x="3694" y="57"/>
                </a:lnTo>
                <a:lnTo>
                  <a:pt x="3689" y="42"/>
                </a:lnTo>
                <a:lnTo>
                  <a:pt x="3689" y="37"/>
                </a:lnTo>
                <a:lnTo>
                  <a:pt x="3684" y="47"/>
                </a:lnTo>
                <a:lnTo>
                  <a:pt x="3678" y="42"/>
                </a:lnTo>
                <a:lnTo>
                  <a:pt x="3684" y="31"/>
                </a:lnTo>
                <a:lnTo>
                  <a:pt x="3684" y="26"/>
                </a:lnTo>
                <a:lnTo>
                  <a:pt x="3678" y="26"/>
                </a:lnTo>
                <a:lnTo>
                  <a:pt x="3678" y="11"/>
                </a:lnTo>
                <a:lnTo>
                  <a:pt x="3684" y="0"/>
                </a:lnTo>
                <a:lnTo>
                  <a:pt x="2858" y="0"/>
                </a:lnTo>
                <a:lnTo>
                  <a:pt x="2852" y="11"/>
                </a:lnTo>
                <a:lnTo>
                  <a:pt x="2837" y="16"/>
                </a:lnTo>
                <a:lnTo>
                  <a:pt x="2785" y="37"/>
                </a:lnTo>
                <a:lnTo>
                  <a:pt x="2774" y="42"/>
                </a:lnTo>
                <a:lnTo>
                  <a:pt x="2769" y="47"/>
                </a:lnTo>
                <a:lnTo>
                  <a:pt x="2774" y="63"/>
                </a:lnTo>
                <a:lnTo>
                  <a:pt x="2780" y="73"/>
                </a:lnTo>
                <a:lnTo>
                  <a:pt x="2780" y="78"/>
                </a:lnTo>
                <a:lnTo>
                  <a:pt x="2780" y="83"/>
                </a:lnTo>
                <a:lnTo>
                  <a:pt x="2774" y="89"/>
                </a:lnTo>
                <a:lnTo>
                  <a:pt x="2780" y="94"/>
                </a:lnTo>
                <a:lnTo>
                  <a:pt x="2795" y="104"/>
                </a:lnTo>
                <a:lnTo>
                  <a:pt x="2800" y="114"/>
                </a:lnTo>
                <a:lnTo>
                  <a:pt x="2795" y="125"/>
                </a:lnTo>
                <a:lnTo>
                  <a:pt x="2806" y="120"/>
                </a:lnTo>
                <a:lnTo>
                  <a:pt x="2806" y="114"/>
                </a:lnTo>
                <a:lnTo>
                  <a:pt x="2811" y="114"/>
                </a:lnTo>
                <a:lnTo>
                  <a:pt x="2816" y="109"/>
                </a:lnTo>
                <a:lnTo>
                  <a:pt x="2837" y="109"/>
                </a:lnTo>
                <a:lnTo>
                  <a:pt x="2858" y="104"/>
                </a:lnTo>
                <a:lnTo>
                  <a:pt x="2863" y="109"/>
                </a:lnTo>
                <a:lnTo>
                  <a:pt x="2863" y="120"/>
                </a:lnTo>
                <a:lnTo>
                  <a:pt x="2858" y="120"/>
                </a:lnTo>
                <a:lnTo>
                  <a:pt x="2852" y="125"/>
                </a:lnTo>
                <a:lnTo>
                  <a:pt x="2858" y="130"/>
                </a:lnTo>
                <a:lnTo>
                  <a:pt x="2868" y="140"/>
                </a:lnTo>
                <a:lnTo>
                  <a:pt x="2868" y="151"/>
                </a:lnTo>
                <a:lnTo>
                  <a:pt x="2868" y="156"/>
                </a:lnTo>
                <a:lnTo>
                  <a:pt x="2863" y="172"/>
                </a:lnTo>
                <a:lnTo>
                  <a:pt x="2858" y="177"/>
                </a:lnTo>
                <a:lnTo>
                  <a:pt x="2847" y="177"/>
                </a:lnTo>
                <a:lnTo>
                  <a:pt x="2842" y="182"/>
                </a:lnTo>
                <a:lnTo>
                  <a:pt x="2842" y="192"/>
                </a:lnTo>
                <a:lnTo>
                  <a:pt x="2837" y="208"/>
                </a:lnTo>
                <a:lnTo>
                  <a:pt x="2837" y="213"/>
                </a:lnTo>
                <a:lnTo>
                  <a:pt x="2837" y="218"/>
                </a:lnTo>
                <a:lnTo>
                  <a:pt x="2837" y="239"/>
                </a:lnTo>
                <a:lnTo>
                  <a:pt x="2837" y="244"/>
                </a:lnTo>
                <a:lnTo>
                  <a:pt x="2832" y="244"/>
                </a:lnTo>
                <a:lnTo>
                  <a:pt x="2816" y="244"/>
                </a:lnTo>
                <a:lnTo>
                  <a:pt x="2811" y="239"/>
                </a:lnTo>
                <a:lnTo>
                  <a:pt x="2800" y="229"/>
                </a:lnTo>
                <a:lnTo>
                  <a:pt x="2795" y="229"/>
                </a:lnTo>
                <a:lnTo>
                  <a:pt x="2795" y="234"/>
                </a:lnTo>
                <a:lnTo>
                  <a:pt x="2800" y="239"/>
                </a:lnTo>
                <a:lnTo>
                  <a:pt x="2806" y="260"/>
                </a:lnTo>
                <a:lnTo>
                  <a:pt x="2800" y="270"/>
                </a:lnTo>
                <a:lnTo>
                  <a:pt x="2795" y="270"/>
                </a:lnTo>
                <a:lnTo>
                  <a:pt x="2790" y="270"/>
                </a:lnTo>
                <a:lnTo>
                  <a:pt x="2790" y="281"/>
                </a:lnTo>
                <a:lnTo>
                  <a:pt x="2795" y="291"/>
                </a:lnTo>
                <a:lnTo>
                  <a:pt x="2785" y="291"/>
                </a:lnTo>
                <a:lnTo>
                  <a:pt x="2790" y="296"/>
                </a:lnTo>
                <a:lnTo>
                  <a:pt x="2811" y="312"/>
                </a:lnTo>
                <a:lnTo>
                  <a:pt x="2816" y="312"/>
                </a:lnTo>
                <a:lnTo>
                  <a:pt x="2816" y="327"/>
                </a:lnTo>
                <a:lnTo>
                  <a:pt x="2816" y="333"/>
                </a:lnTo>
                <a:lnTo>
                  <a:pt x="2811" y="327"/>
                </a:lnTo>
                <a:lnTo>
                  <a:pt x="2806" y="322"/>
                </a:lnTo>
                <a:lnTo>
                  <a:pt x="2800" y="322"/>
                </a:lnTo>
                <a:lnTo>
                  <a:pt x="2795" y="327"/>
                </a:lnTo>
                <a:lnTo>
                  <a:pt x="2800" y="333"/>
                </a:lnTo>
                <a:lnTo>
                  <a:pt x="2806" y="338"/>
                </a:lnTo>
                <a:lnTo>
                  <a:pt x="2800" y="338"/>
                </a:lnTo>
                <a:lnTo>
                  <a:pt x="2795" y="333"/>
                </a:lnTo>
                <a:lnTo>
                  <a:pt x="2780" y="322"/>
                </a:lnTo>
                <a:lnTo>
                  <a:pt x="2774" y="327"/>
                </a:lnTo>
                <a:lnTo>
                  <a:pt x="2774" y="333"/>
                </a:lnTo>
                <a:lnTo>
                  <a:pt x="2785" y="338"/>
                </a:lnTo>
                <a:lnTo>
                  <a:pt x="2790" y="348"/>
                </a:lnTo>
                <a:lnTo>
                  <a:pt x="2790" y="353"/>
                </a:lnTo>
                <a:lnTo>
                  <a:pt x="2785" y="353"/>
                </a:lnTo>
                <a:lnTo>
                  <a:pt x="2774" y="353"/>
                </a:lnTo>
                <a:lnTo>
                  <a:pt x="2769" y="353"/>
                </a:lnTo>
                <a:lnTo>
                  <a:pt x="2774" y="359"/>
                </a:lnTo>
                <a:lnTo>
                  <a:pt x="2785" y="364"/>
                </a:lnTo>
                <a:lnTo>
                  <a:pt x="2785" y="369"/>
                </a:lnTo>
                <a:lnTo>
                  <a:pt x="2785" y="374"/>
                </a:lnTo>
                <a:lnTo>
                  <a:pt x="2774" y="390"/>
                </a:lnTo>
                <a:lnTo>
                  <a:pt x="2774" y="395"/>
                </a:lnTo>
                <a:lnTo>
                  <a:pt x="2774" y="400"/>
                </a:lnTo>
                <a:lnTo>
                  <a:pt x="2785" y="395"/>
                </a:lnTo>
                <a:lnTo>
                  <a:pt x="2790" y="395"/>
                </a:lnTo>
                <a:lnTo>
                  <a:pt x="2790" y="405"/>
                </a:lnTo>
                <a:lnTo>
                  <a:pt x="2790" y="416"/>
                </a:lnTo>
                <a:lnTo>
                  <a:pt x="2790" y="426"/>
                </a:lnTo>
                <a:lnTo>
                  <a:pt x="2800" y="431"/>
                </a:lnTo>
                <a:lnTo>
                  <a:pt x="2806" y="431"/>
                </a:lnTo>
                <a:lnTo>
                  <a:pt x="2806" y="437"/>
                </a:lnTo>
                <a:lnTo>
                  <a:pt x="2800" y="437"/>
                </a:lnTo>
                <a:lnTo>
                  <a:pt x="2800" y="442"/>
                </a:lnTo>
                <a:lnTo>
                  <a:pt x="2800" y="447"/>
                </a:lnTo>
                <a:lnTo>
                  <a:pt x="2811" y="452"/>
                </a:lnTo>
                <a:lnTo>
                  <a:pt x="2832" y="452"/>
                </a:lnTo>
                <a:lnTo>
                  <a:pt x="2842" y="442"/>
                </a:lnTo>
                <a:lnTo>
                  <a:pt x="2847" y="447"/>
                </a:lnTo>
                <a:lnTo>
                  <a:pt x="2858" y="463"/>
                </a:lnTo>
                <a:lnTo>
                  <a:pt x="2863" y="463"/>
                </a:lnTo>
                <a:lnTo>
                  <a:pt x="2868" y="457"/>
                </a:lnTo>
                <a:lnTo>
                  <a:pt x="2868" y="468"/>
                </a:lnTo>
                <a:lnTo>
                  <a:pt x="2863" y="473"/>
                </a:lnTo>
                <a:lnTo>
                  <a:pt x="2847" y="478"/>
                </a:lnTo>
                <a:lnTo>
                  <a:pt x="2816" y="494"/>
                </a:lnTo>
                <a:lnTo>
                  <a:pt x="2785" y="520"/>
                </a:lnTo>
                <a:lnTo>
                  <a:pt x="2754" y="561"/>
                </a:lnTo>
                <a:lnTo>
                  <a:pt x="2774" y="556"/>
                </a:lnTo>
                <a:lnTo>
                  <a:pt x="2795" y="556"/>
                </a:lnTo>
                <a:lnTo>
                  <a:pt x="2800" y="561"/>
                </a:lnTo>
                <a:lnTo>
                  <a:pt x="2811" y="572"/>
                </a:lnTo>
                <a:lnTo>
                  <a:pt x="2821" y="587"/>
                </a:lnTo>
                <a:lnTo>
                  <a:pt x="2837" y="592"/>
                </a:lnTo>
                <a:lnTo>
                  <a:pt x="2842" y="592"/>
                </a:lnTo>
                <a:lnTo>
                  <a:pt x="2837" y="608"/>
                </a:lnTo>
                <a:lnTo>
                  <a:pt x="2821" y="629"/>
                </a:lnTo>
                <a:lnTo>
                  <a:pt x="2832" y="644"/>
                </a:lnTo>
                <a:lnTo>
                  <a:pt x="2837" y="650"/>
                </a:lnTo>
                <a:lnTo>
                  <a:pt x="2847" y="655"/>
                </a:lnTo>
                <a:lnTo>
                  <a:pt x="2878" y="655"/>
                </a:lnTo>
                <a:lnTo>
                  <a:pt x="2910" y="655"/>
                </a:lnTo>
                <a:lnTo>
                  <a:pt x="2920" y="660"/>
                </a:lnTo>
                <a:lnTo>
                  <a:pt x="2920" y="686"/>
                </a:lnTo>
                <a:lnTo>
                  <a:pt x="2925" y="702"/>
                </a:lnTo>
                <a:lnTo>
                  <a:pt x="2930" y="707"/>
                </a:lnTo>
                <a:lnTo>
                  <a:pt x="2951" y="696"/>
                </a:lnTo>
                <a:lnTo>
                  <a:pt x="2977" y="681"/>
                </a:lnTo>
                <a:lnTo>
                  <a:pt x="2977" y="686"/>
                </a:lnTo>
                <a:lnTo>
                  <a:pt x="2998" y="727"/>
                </a:lnTo>
                <a:lnTo>
                  <a:pt x="3029" y="769"/>
                </a:lnTo>
                <a:lnTo>
                  <a:pt x="3019" y="769"/>
                </a:lnTo>
                <a:lnTo>
                  <a:pt x="3008" y="774"/>
                </a:lnTo>
                <a:lnTo>
                  <a:pt x="3013" y="774"/>
                </a:lnTo>
                <a:lnTo>
                  <a:pt x="3034" y="774"/>
                </a:lnTo>
                <a:lnTo>
                  <a:pt x="3060" y="800"/>
                </a:lnTo>
                <a:lnTo>
                  <a:pt x="3045" y="769"/>
                </a:lnTo>
                <a:lnTo>
                  <a:pt x="3050" y="774"/>
                </a:lnTo>
                <a:lnTo>
                  <a:pt x="3055" y="774"/>
                </a:lnTo>
                <a:lnTo>
                  <a:pt x="3071" y="790"/>
                </a:lnTo>
                <a:lnTo>
                  <a:pt x="3081" y="800"/>
                </a:lnTo>
                <a:lnTo>
                  <a:pt x="3086" y="800"/>
                </a:lnTo>
                <a:lnTo>
                  <a:pt x="3091" y="800"/>
                </a:lnTo>
                <a:lnTo>
                  <a:pt x="3091" y="790"/>
                </a:lnTo>
                <a:lnTo>
                  <a:pt x="3076" y="774"/>
                </a:lnTo>
                <a:lnTo>
                  <a:pt x="3071" y="769"/>
                </a:lnTo>
                <a:lnTo>
                  <a:pt x="3081" y="769"/>
                </a:lnTo>
                <a:lnTo>
                  <a:pt x="3076" y="764"/>
                </a:lnTo>
                <a:lnTo>
                  <a:pt x="3071" y="764"/>
                </a:lnTo>
                <a:lnTo>
                  <a:pt x="3091" y="753"/>
                </a:lnTo>
                <a:lnTo>
                  <a:pt x="3102" y="753"/>
                </a:lnTo>
                <a:lnTo>
                  <a:pt x="3097" y="759"/>
                </a:lnTo>
                <a:lnTo>
                  <a:pt x="3097" y="764"/>
                </a:lnTo>
                <a:lnTo>
                  <a:pt x="3091" y="764"/>
                </a:lnTo>
                <a:lnTo>
                  <a:pt x="3086" y="764"/>
                </a:lnTo>
                <a:lnTo>
                  <a:pt x="3138" y="759"/>
                </a:lnTo>
                <a:lnTo>
                  <a:pt x="3154" y="753"/>
                </a:lnTo>
                <a:lnTo>
                  <a:pt x="3149" y="753"/>
                </a:lnTo>
                <a:lnTo>
                  <a:pt x="3123" y="753"/>
                </a:lnTo>
                <a:lnTo>
                  <a:pt x="3117" y="753"/>
                </a:lnTo>
                <a:lnTo>
                  <a:pt x="3133" y="748"/>
                </a:lnTo>
                <a:lnTo>
                  <a:pt x="3143" y="753"/>
                </a:lnTo>
                <a:lnTo>
                  <a:pt x="3149" y="753"/>
                </a:lnTo>
                <a:lnTo>
                  <a:pt x="3169" y="748"/>
                </a:lnTo>
                <a:lnTo>
                  <a:pt x="3185" y="748"/>
                </a:lnTo>
                <a:lnTo>
                  <a:pt x="3211" y="743"/>
                </a:lnTo>
                <a:lnTo>
                  <a:pt x="3237" y="733"/>
                </a:lnTo>
                <a:lnTo>
                  <a:pt x="3247" y="753"/>
                </a:lnTo>
                <a:lnTo>
                  <a:pt x="3263" y="764"/>
                </a:lnTo>
                <a:lnTo>
                  <a:pt x="3284" y="769"/>
                </a:lnTo>
                <a:lnTo>
                  <a:pt x="3310" y="769"/>
                </a:lnTo>
                <a:lnTo>
                  <a:pt x="3330" y="785"/>
                </a:lnTo>
                <a:lnTo>
                  <a:pt x="3320" y="811"/>
                </a:lnTo>
                <a:lnTo>
                  <a:pt x="3320" y="821"/>
                </a:lnTo>
                <a:lnTo>
                  <a:pt x="3330" y="831"/>
                </a:lnTo>
                <a:lnTo>
                  <a:pt x="3341" y="837"/>
                </a:lnTo>
                <a:lnTo>
                  <a:pt x="3351" y="847"/>
                </a:lnTo>
                <a:lnTo>
                  <a:pt x="3362" y="868"/>
                </a:lnTo>
                <a:lnTo>
                  <a:pt x="3367" y="894"/>
                </a:lnTo>
                <a:lnTo>
                  <a:pt x="3367" y="904"/>
                </a:lnTo>
                <a:lnTo>
                  <a:pt x="3377" y="909"/>
                </a:lnTo>
                <a:lnTo>
                  <a:pt x="3398" y="909"/>
                </a:lnTo>
                <a:lnTo>
                  <a:pt x="3403" y="935"/>
                </a:lnTo>
                <a:lnTo>
                  <a:pt x="3403" y="956"/>
                </a:lnTo>
                <a:lnTo>
                  <a:pt x="3393" y="972"/>
                </a:lnTo>
                <a:lnTo>
                  <a:pt x="3382" y="961"/>
                </a:lnTo>
                <a:lnTo>
                  <a:pt x="3377" y="951"/>
                </a:lnTo>
                <a:lnTo>
                  <a:pt x="3367" y="956"/>
                </a:lnTo>
                <a:lnTo>
                  <a:pt x="3362" y="972"/>
                </a:lnTo>
                <a:lnTo>
                  <a:pt x="3367" y="992"/>
                </a:lnTo>
                <a:lnTo>
                  <a:pt x="3372" y="1003"/>
                </a:lnTo>
                <a:lnTo>
                  <a:pt x="3372" y="1008"/>
                </a:lnTo>
                <a:lnTo>
                  <a:pt x="3362" y="1008"/>
                </a:lnTo>
                <a:lnTo>
                  <a:pt x="3351" y="1008"/>
                </a:lnTo>
                <a:lnTo>
                  <a:pt x="3346" y="1018"/>
                </a:lnTo>
                <a:lnTo>
                  <a:pt x="3247" y="1034"/>
                </a:lnTo>
                <a:lnTo>
                  <a:pt x="3206" y="1039"/>
                </a:lnTo>
                <a:lnTo>
                  <a:pt x="3185" y="1034"/>
                </a:lnTo>
                <a:lnTo>
                  <a:pt x="3164" y="1029"/>
                </a:lnTo>
                <a:lnTo>
                  <a:pt x="3154" y="1018"/>
                </a:lnTo>
                <a:lnTo>
                  <a:pt x="3159" y="1008"/>
                </a:lnTo>
                <a:lnTo>
                  <a:pt x="3175" y="998"/>
                </a:lnTo>
                <a:lnTo>
                  <a:pt x="3164" y="1003"/>
                </a:lnTo>
                <a:lnTo>
                  <a:pt x="3149" y="1008"/>
                </a:lnTo>
                <a:lnTo>
                  <a:pt x="3143" y="1024"/>
                </a:lnTo>
                <a:lnTo>
                  <a:pt x="3128" y="1018"/>
                </a:lnTo>
                <a:lnTo>
                  <a:pt x="3123" y="946"/>
                </a:lnTo>
                <a:lnTo>
                  <a:pt x="3112" y="894"/>
                </a:lnTo>
                <a:lnTo>
                  <a:pt x="3097" y="847"/>
                </a:lnTo>
                <a:lnTo>
                  <a:pt x="3112" y="904"/>
                </a:lnTo>
                <a:lnTo>
                  <a:pt x="3117" y="966"/>
                </a:lnTo>
                <a:lnTo>
                  <a:pt x="3117" y="1018"/>
                </a:lnTo>
                <a:lnTo>
                  <a:pt x="3097" y="1024"/>
                </a:lnTo>
                <a:lnTo>
                  <a:pt x="3102" y="992"/>
                </a:lnTo>
                <a:lnTo>
                  <a:pt x="3102" y="977"/>
                </a:lnTo>
                <a:lnTo>
                  <a:pt x="3097" y="982"/>
                </a:lnTo>
                <a:lnTo>
                  <a:pt x="3091" y="1013"/>
                </a:lnTo>
                <a:lnTo>
                  <a:pt x="3086" y="1013"/>
                </a:lnTo>
                <a:lnTo>
                  <a:pt x="3102" y="951"/>
                </a:lnTo>
                <a:lnTo>
                  <a:pt x="3102" y="920"/>
                </a:lnTo>
                <a:lnTo>
                  <a:pt x="3097" y="894"/>
                </a:lnTo>
                <a:lnTo>
                  <a:pt x="3081" y="847"/>
                </a:lnTo>
                <a:lnTo>
                  <a:pt x="3071" y="831"/>
                </a:lnTo>
                <a:lnTo>
                  <a:pt x="3060" y="821"/>
                </a:lnTo>
                <a:lnTo>
                  <a:pt x="3050" y="816"/>
                </a:lnTo>
                <a:lnTo>
                  <a:pt x="3060" y="831"/>
                </a:lnTo>
                <a:lnTo>
                  <a:pt x="3076" y="868"/>
                </a:lnTo>
                <a:lnTo>
                  <a:pt x="3086" y="915"/>
                </a:lnTo>
                <a:lnTo>
                  <a:pt x="3091" y="925"/>
                </a:lnTo>
                <a:lnTo>
                  <a:pt x="3086" y="920"/>
                </a:lnTo>
                <a:lnTo>
                  <a:pt x="3071" y="873"/>
                </a:lnTo>
                <a:lnTo>
                  <a:pt x="3081" y="920"/>
                </a:lnTo>
                <a:lnTo>
                  <a:pt x="3081" y="935"/>
                </a:lnTo>
                <a:lnTo>
                  <a:pt x="3076" y="940"/>
                </a:lnTo>
                <a:lnTo>
                  <a:pt x="3071" y="935"/>
                </a:lnTo>
                <a:lnTo>
                  <a:pt x="3065" y="925"/>
                </a:lnTo>
                <a:lnTo>
                  <a:pt x="3060" y="925"/>
                </a:lnTo>
                <a:lnTo>
                  <a:pt x="3065" y="946"/>
                </a:lnTo>
                <a:lnTo>
                  <a:pt x="3071" y="951"/>
                </a:lnTo>
                <a:lnTo>
                  <a:pt x="3076" y="946"/>
                </a:lnTo>
                <a:lnTo>
                  <a:pt x="3081" y="946"/>
                </a:lnTo>
                <a:lnTo>
                  <a:pt x="3081" y="951"/>
                </a:lnTo>
                <a:lnTo>
                  <a:pt x="3076" y="956"/>
                </a:lnTo>
                <a:lnTo>
                  <a:pt x="3076" y="961"/>
                </a:lnTo>
                <a:lnTo>
                  <a:pt x="3081" y="982"/>
                </a:lnTo>
                <a:lnTo>
                  <a:pt x="3076" y="998"/>
                </a:lnTo>
                <a:lnTo>
                  <a:pt x="3065" y="1034"/>
                </a:lnTo>
                <a:lnTo>
                  <a:pt x="3060" y="1029"/>
                </a:lnTo>
                <a:lnTo>
                  <a:pt x="3050" y="1034"/>
                </a:lnTo>
                <a:lnTo>
                  <a:pt x="3045" y="1039"/>
                </a:lnTo>
                <a:lnTo>
                  <a:pt x="3045" y="1044"/>
                </a:lnTo>
                <a:lnTo>
                  <a:pt x="3050" y="1050"/>
                </a:lnTo>
                <a:lnTo>
                  <a:pt x="3039" y="1065"/>
                </a:lnTo>
                <a:lnTo>
                  <a:pt x="3034" y="1086"/>
                </a:lnTo>
                <a:lnTo>
                  <a:pt x="3034" y="1102"/>
                </a:lnTo>
                <a:lnTo>
                  <a:pt x="3045" y="1122"/>
                </a:lnTo>
                <a:lnTo>
                  <a:pt x="3060" y="1128"/>
                </a:lnTo>
                <a:lnTo>
                  <a:pt x="3086" y="1133"/>
                </a:lnTo>
                <a:lnTo>
                  <a:pt x="3149" y="1128"/>
                </a:lnTo>
                <a:lnTo>
                  <a:pt x="3237" y="1107"/>
                </a:lnTo>
                <a:lnTo>
                  <a:pt x="3175" y="1117"/>
                </a:lnTo>
                <a:lnTo>
                  <a:pt x="3143" y="1122"/>
                </a:lnTo>
                <a:lnTo>
                  <a:pt x="3123" y="1117"/>
                </a:lnTo>
                <a:lnTo>
                  <a:pt x="3102" y="1112"/>
                </a:lnTo>
                <a:lnTo>
                  <a:pt x="3117" y="1112"/>
                </a:lnTo>
                <a:lnTo>
                  <a:pt x="3185" y="1107"/>
                </a:lnTo>
                <a:lnTo>
                  <a:pt x="3190" y="1107"/>
                </a:lnTo>
                <a:lnTo>
                  <a:pt x="3195" y="1107"/>
                </a:lnTo>
                <a:lnTo>
                  <a:pt x="3258" y="1096"/>
                </a:lnTo>
                <a:lnTo>
                  <a:pt x="3336" y="1070"/>
                </a:lnTo>
                <a:lnTo>
                  <a:pt x="3356" y="1086"/>
                </a:lnTo>
                <a:lnTo>
                  <a:pt x="3367" y="1096"/>
                </a:lnTo>
                <a:lnTo>
                  <a:pt x="3382" y="1122"/>
                </a:lnTo>
                <a:lnTo>
                  <a:pt x="3388" y="1117"/>
                </a:lnTo>
                <a:lnTo>
                  <a:pt x="3398" y="1122"/>
                </a:lnTo>
                <a:lnTo>
                  <a:pt x="3398" y="1133"/>
                </a:lnTo>
                <a:lnTo>
                  <a:pt x="3403" y="1133"/>
                </a:lnTo>
                <a:lnTo>
                  <a:pt x="3403" y="1122"/>
                </a:lnTo>
                <a:lnTo>
                  <a:pt x="3424" y="1128"/>
                </a:lnTo>
                <a:lnTo>
                  <a:pt x="3429" y="1128"/>
                </a:lnTo>
                <a:lnTo>
                  <a:pt x="3429" y="1122"/>
                </a:lnTo>
                <a:lnTo>
                  <a:pt x="3429" y="1107"/>
                </a:lnTo>
                <a:lnTo>
                  <a:pt x="3414" y="1091"/>
                </a:lnTo>
                <a:lnTo>
                  <a:pt x="3403" y="1081"/>
                </a:lnTo>
                <a:lnTo>
                  <a:pt x="3382" y="1076"/>
                </a:lnTo>
                <a:lnTo>
                  <a:pt x="3367" y="1060"/>
                </a:lnTo>
                <a:lnTo>
                  <a:pt x="3382" y="1055"/>
                </a:lnTo>
                <a:lnTo>
                  <a:pt x="3403" y="1044"/>
                </a:lnTo>
                <a:lnTo>
                  <a:pt x="3388" y="1050"/>
                </a:lnTo>
                <a:lnTo>
                  <a:pt x="3403" y="1029"/>
                </a:lnTo>
                <a:lnTo>
                  <a:pt x="3408" y="1029"/>
                </a:lnTo>
                <a:lnTo>
                  <a:pt x="3414" y="1029"/>
                </a:lnTo>
                <a:lnTo>
                  <a:pt x="3408" y="1029"/>
                </a:lnTo>
                <a:lnTo>
                  <a:pt x="3450" y="1008"/>
                </a:lnTo>
                <a:lnTo>
                  <a:pt x="3408" y="1018"/>
                </a:lnTo>
                <a:lnTo>
                  <a:pt x="3408" y="1013"/>
                </a:lnTo>
                <a:lnTo>
                  <a:pt x="3414" y="987"/>
                </a:lnTo>
                <a:lnTo>
                  <a:pt x="3429" y="961"/>
                </a:lnTo>
                <a:lnTo>
                  <a:pt x="3434" y="951"/>
                </a:lnTo>
                <a:lnTo>
                  <a:pt x="3429" y="946"/>
                </a:lnTo>
                <a:lnTo>
                  <a:pt x="3434" y="946"/>
                </a:lnTo>
                <a:lnTo>
                  <a:pt x="3460" y="992"/>
                </a:lnTo>
                <a:lnTo>
                  <a:pt x="3471" y="1008"/>
                </a:lnTo>
                <a:lnTo>
                  <a:pt x="3471" y="1013"/>
                </a:lnTo>
                <a:lnTo>
                  <a:pt x="3471" y="1018"/>
                </a:lnTo>
                <a:lnTo>
                  <a:pt x="3476" y="1018"/>
                </a:lnTo>
                <a:lnTo>
                  <a:pt x="3476" y="1024"/>
                </a:lnTo>
                <a:lnTo>
                  <a:pt x="3481" y="1034"/>
                </a:lnTo>
                <a:lnTo>
                  <a:pt x="3481" y="1029"/>
                </a:lnTo>
                <a:lnTo>
                  <a:pt x="3481" y="1034"/>
                </a:lnTo>
                <a:lnTo>
                  <a:pt x="3481" y="1029"/>
                </a:lnTo>
                <a:lnTo>
                  <a:pt x="3465" y="977"/>
                </a:lnTo>
                <a:lnTo>
                  <a:pt x="3460" y="982"/>
                </a:lnTo>
                <a:lnTo>
                  <a:pt x="3434" y="940"/>
                </a:lnTo>
                <a:lnTo>
                  <a:pt x="3434" y="915"/>
                </a:lnTo>
                <a:lnTo>
                  <a:pt x="3450" y="935"/>
                </a:lnTo>
                <a:lnTo>
                  <a:pt x="3460" y="925"/>
                </a:lnTo>
                <a:lnTo>
                  <a:pt x="3471" y="935"/>
                </a:lnTo>
                <a:lnTo>
                  <a:pt x="3476" y="940"/>
                </a:lnTo>
                <a:lnTo>
                  <a:pt x="3476" y="920"/>
                </a:lnTo>
                <a:lnTo>
                  <a:pt x="3471" y="852"/>
                </a:lnTo>
                <a:lnTo>
                  <a:pt x="3465" y="831"/>
                </a:lnTo>
                <a:lnTo>
                  <a:pt x="3450" y="790"/>
                </a:lnTo>
                <a:lnTo>
                  <a:pt x="3439" y="774"/>
                </a:lnTo>
                <a:lnTo>
                  <a:pt x="3424" y="769"/>
                </a:lnTo>
                <a:lnTo>
                  <a:pt x="3403" y="764"/>
                </a:lnTo>
                <a:lnTo>
                  <a:pt x="3398" y="759"/>
                </a:lnTo>
                <a:lnTo>
                  <a:pt x="3398" y="753"/>
                </a:lnTo>
                <a:lnTo>
                  <a:pt x="3408" y="753"/>
                </a:lnTo>
                <a:lnTo>
                  <a:pt x="3429" y="753"/>
                </a:lnTo>
                <a:lnTo>
                  <a:pt x="3450" y="774"/>
                </a:lnTo>
                <a:lnTo>
                  <a:pt x="3471" y="795"/>
                </a:lnTo>
                <a:lnTo>
                  <a:pt x="3476" y="821"/>
                </a:lnTo>
                <a:lnTo>
                  <a:pt x="3486" y="837"/>
                </a:lnTo>
                <a:lnTo>
                  <a:pt x="3476" y="805"/>
                </a:lnTo>
                <a:lnTo>
                  <a:pt x="3476" y="790"/>
                </a:lnTo>
                <a:lnTo>
                  <a:pt x="3481" y="800"/>
                </a:lnTo>
                <a:lnTo>
                  <a:pt x="3486" y="805"/>
                </a:lnTo>
                <a:lnTo>
                  <a:pt x="3491" y="811"/>
                </a:lnTo>
                <a:lnTo>
                  <a:pt x="3507" y="800"/>
                </a:lnTo>
                <a:lnTo>
                  <a:pt x="3512" y="805"/>
                </a:lnTo>
                <a:lnTo>
                  <a:pt x="3507" y="847"/>
                </a:lnTo>
                <a:lnTo>
                  <a:pt x="3507" y="899"/>
                </a:lnTo>
                <a:lnTo>
                  <a:pt x="3512" y="925"/>
                </a:lnTo>
                <a:lnTo>
                  <a:pt x="3523" y="935"/>
                </a:lnTo>
                <a:lnTo>
                  <a:pt x="3533" y="935"/>
                </a:lnTo>
                <a:lnTo>
                  <a:pt x="3538" y="925"/>
                </a:lnTo>
                <a:lnTo>
                  <a:pt x="3538" y="915"/>
                </a:lnTo>
                <a:lnTo>
                  <a:pt x="3528" y="909"/>
                </a:lnTo>
                <a:lnTo>
                  <a:pt x="3517" y="909"/>
                </a:lnTo>
                <a:lnTo>
                  <a:pt x="3517" y="904"/>
                </a:lnTo>
                <a:lnTo>
                  <a:pt x="3517" y="894"/>
                </a:lnTo>
                <a:lnTo>
                  <a:pt x="3533" y="868"/>
                </a:lnTo>
                <a:lnTo>
                  <a:pt x="3543" y="857"/>
                </a:lnTo>
                <a:lnTo>
                  <a:pt x="3549" y="857"/>
                </a:lnTo>
                <a:lnTo>
                  <a:pt x="3554" y="868"/>
                </a:lnTo>
                <a:lnTo>
                  <a:pt x="3554" y="894"/>
                </a:lnTo>
                <a:lnTo>
                  <a:pt x="3554" y="951"/>
                </a:lnTo>
                <a:lnTo>
                  <a:pt x="3564" y="982"/>
                </a:lnTo>
                <a:lnTo>
                  <a:pt x="3575" y="1003"/>
                </a:lnTo>
                <a:lnTo>
                  <a:pt x="3585" y="1013"/>
                </a:lnTo>
                <a:lnTo>
                  <a:pt x="3569" y="987"/>
                </a:lnTo>
                <a:lnTo>
                  <a:pt x="3569" y="977"/>
                </a:lnTo>
                <a:lnTo>
                  <a:pt x="3590" y="992"/>
                </a:lnTo>
                <a:lnTo>
                  <a:pt x="3606" y="1018"/>
                </a:lnTo>
                <a:lnTo>
                  <a:pt x="3616" y="1044"/>
                </a:lnTo>
                <a:lnTo>
                  <a:pt x="3627" y="1096"/>
                </a:lnTo>
                <a:lnTo>
                  <a:pt x="3627" y="1128"/>
                </a:lnTo>
                <a:lnTo>
                  <a:pt x="3621" y="1128"/>
                </a:lnTo>
                <a:lnTo>
                  <a:pt x="3621" y="1112"/>
                </a:lnTo>
                <a:lnTo>
                  <a:pt x="3611" y="1076"/>
                </a:lnTo>
                <a:lnTo>
                  <a:pt x="3606" y="1055"/>
                </a:lnTo>
                <a:lnTo>
                  <a:pt x="3590" y="1039"/>
                </a:lnTo>
                <a:lnTo>
                  <a:pt x="3575" y="1018"/>
                </a:lnTo>
                <a:lnTo>
                  <a:pt x="3554" y="961"/>
                </a:lnTo>
                <a:lnTo>
                  <a:pt x="3549" y="951"/>
                </a:lnTo>
                <a:lnTo>
                  <a:pt x="3543" y="966"/>
                </a:lnTo>
                <a:lnTo>
                  <a:pt x="3543" y="998"/>
                </a:lnTo>
                <a:lnTo>
                  <a:pt x="3538" y="1024"/>
                </a:lnTo>
                <a:lnTo>
                  <a:pt x="3528" y="1034"/>
                </a:lnTo>
                <a:lnTo>
                  <a:pt x="3528" y="1029"/>
                </a:lnTo>
                <a:lnTo>
                  <a:pt x="3523" y="1013"/>
                </a:lnTo>
                <a:lnTo>
                  <a:pt x="3512" y="1003"/>
                </a:lnTo>
                <a:lnTo>
                  <a:pt x="3502" y="998"/>
                </a:lnTo>
                <a:lnTo>
                  <a:pt x="3491" y="1003"/>
                </a:lnTo>
                <a:lnTo>
                  <a:pt x="3491" y="1008"/>
                </a:lnTo>
                <a:lnTo>
                  <a:pt x="3497" y="1008"/>
                </a:lnTo>
                <a:lnTo>
                  <a:pt x="3491" y="1024"/>
                </a:lnTo>
                <a:lnTo>
                  <a:pt x="3497" y="1029"/>
                </a:lnTo>
                <a:lnTo>
                  <a:pt x="3502" y="1018"/>
                </a:lnTo>
                <a:lnTo>
                  <a:pt x="3502" y="1024"/>
                </a:lnTo>
                <a:lnTo>
                  <a:pt x="3502" y="1034"/>
                </a:lnTo>
                <a:lnTo>
                  <a:pt x="3507" y="1034"/>
                </a:lnTo>
                <a:lnTo>
                  <a:pt x="3517" y="1065"/>
                </a:lnTo>
                <a:lnTo>
                  <a:pt x="3507" y="1096"/>
                </a:lnTo>
                <a:lnTo>
                  <a:pt x="3486" y="1039"/>
                </a:lnTo>
                <a:lnTo>
                  <a:pt x="3491" y="1060"/>
                </a:lnTo>
                <a:lnTo>
                  <a:pt x="3486" y="1055"/>
                </a:lnTo>
                <a:lnTo>
                  <a:pt x="3507" y="1107"/>
                </a:lnTo>
                <a:lnTo>
                  <a:pt x="3497" y="1143"/>
                </a:lnTo>
                <a:lnTo>
                  <a:pt x="3491" y="1179"/>
                </a:lnTo>
                <a:lnTo>
                  <a:pt x="3486" y="1185"/>
                </a:lnTo>
                <a:lnTo>
                  <a:pt x="3486" y="1169"/>
                </a:lnTo>
                <a:lnTo>
                  <a:pt x="3481" y="1164"/>
                </a:lnTo>
                <a:lnTo>
                  <a:pt x="3465" y="1242"/>
                </a:lnTo>
                <a:lnTo>
                  <a:pt x="3476" y="1211"/>
                </a:lnTo>
                <a:lnTo>
                  <a:pt x="3481" y="1200"/>
                </a:lnTo>
                <a:lnTo>
                  <a:pt x="3486" y="1205"/>
                </a:lnTo>
                <a:lnTo>
                  <a:pt x="3491" y="1195"/>
                </a:lnTo>
                <a:lnTo>
                  <a:pt x="3491" y="1257"/>
                </a:lnTo>
                <a:lnTo>
                  <a:pt x="3491" y="1273"/>
                </a:lnTo>
                <a:lnTo>
                  <a:pt x="3491" y="1268"/>
                </a:lnTo>
                <a:lnTo>
                  <a:pt x="3497" y="1200"/>
                </a:lnTo>
                <a:lnTo>
                  <a:pt x="3502" y="1164"/>
                </a:lnTo>
                <a:lnTo>
                  <a:pt x="3507" y="1159"/>
                </a:lnTo>
                <a:lnTo>
                  <a:pt x="3512" y="1164"/>
                </a:lnTo>
                <a:lnTo>
                  <a:pt x="3523" y="1174"/>
                </a:lnTo>
                <a:lnTo>
                  <a:pt x="3523" y="1179"/>
                </a:lnTo>
                <a:lnTo>
                  <a:pt x="3523" y="1185"/>
                </a:lnTo>
                <a:lnTo>
                  <a:pt x="3533" y="1257"/>
                </a:lnTo>
                <a:lnTo>
                  <a:pt x="3538" y="1335"/>
                </a:lnTo>
                <a:lnTo>
                  <a:pt x="3533" y="1377"/>
                </a:lnTo>
                <a:lnTo>
                  <a:pt x="3528" y="1434"/>
                </a:lnTo>
                <a:lnTo>
                  <a:pt x="3523" y="1398"/>
                </a:lnTo>
                <a:lnTo>
                  <a:pt x="3523" y="1429"/>
                </a:lnTo>
                <a:lnTo>
                  <a:pt x="3523" y="1439"/>
                </a:lnTo>
                <a:lnTo>
                  <a:pt x="3517" y="1429"/>
                </a:lnTo>
                <a:lnTo>
                  <a:pt x="3507" y="1315"/>
                </a:lnTo>
                <a:lnTo>
                  <a:pt x="3497" y="1237"/>
                </a:lnTo>
                <a:lnTo>
                  <a:pt x="3497" y="1330"/>
                </a:lnTo>
                <a:lnTo>
                  <a:pt x="3512" y="1460"/>
                </a:lnTo>
                <a:lnTo>
                  <a:pt x="3533" y="1616"/>
                </a:lnTo>
                <a:lnTo>
                  <a:pt x="3528" y="1673"/>
                </a:lnTo>
                <a:lnTo>
                  <a:pt x="3528" y="1657"/>
                </a:lnTo>
                <a:lnTo>
                  <a:pt x="3517" y="1626"/>
                </a:lnTo>
                <a:lnTo>
                  <a:pt x="3517" y="1611"/>
                </a:lnTo>
                <a:lnTo>
                  <a:pt x="3523" y="1647"/>
                </a:lnTo>
                <a:lnTo>
                  <a:pt x="3523" y="1663"/>
                </a:lnTo>
                <a:lnTo>
                  <a:pt x="3517" y="1657"/>
                </a:lnTo>
                <a:lnTo>
                  <a:pt x="3512" y="1621"/>
                </a:lnTo>
                <a:lnTo>
                  <a:pt x="3502" y="1564"/>
                </a:lnTo>
                <a:lnTo>
                  <a:pt x="3497" y="1528"/>
                </a:lnTo>
                <a:lnTo>
                  <a:pt x="3497" y="1522"/>
                </a:lnTo>
                <a:lnTo>
                  <a:pt x="3491" y="1528"/>
                </a:lnTo>
                <a:lnTo>
                  <a:pt x="3497" y="1538"/>
                </a:lnTo>
                <a:lnTo>
                  <a:pt x="3486" y="1502"/>
                </a:lnTo>
                <a:lnTo>
                  <a:pt x="3486" y="1491"/>
                </a:lnTo>
                <a:lnTo>
                  <a:pt x="3486" y="1512"/>
                </a:lnTo>
                <a:lnTo>
                  <a:pt x="3497" y="1564"/>
                </a:lnTo>
                <a:lnTo>
                  <a:pt x="3512" y="1621"/>
                </a:lnTo>
                <a:lnTo>
                  <a:pt x="3517" y="1673"/>
                </a:lnTo>
                <a:lnTo>
                  <a:pt x="3512" y="1668"/>
                </a:lnTo>
                <a:lnTo>
                  <a:pt x="3512" y="1652"/>
                </a:lnTo>
                <a:lnTo>
                  <a:pt x="3512" y="1668"/>
                </a:lnTo>
                <a:lnTo>
                  <a:pt x="3507" y="1663"/>
                </a:lnTo>
                <a:lnTo>
                  <a:pt x="3507" y="1652"/>
                </a:lnTo>
                <a:lnTo>
                  <a:pt x="3502" y="1611"/>
                </a:lnTo>
                <a:lnTo>
                  <a:pt x="3491" y="1564"/>
                </a:lnTo>
                <a:lnTo>
                  <a:pt x="3497" y="1585"/>
                </a:lnTo>
                <a:lnTo>
                  <a:pt x="3497" y="1595"/>
                </a:lnTo>
                <a:lnTo>
                  <a:pt x="3491" y="1585"/>
                </a:lnTo>
                <a:lnTo>
                  <a:pt x="3497" y="1621"/>
                </a:lnTo>
                <a:lnTo>
                  <a:pt x="3497" y="1626"/>
                </a:lnTo>
                <a:lnTo>
                  <a:pt x="3502" y="1663"/>
                </a:lnTo>
                <a:lnTo>
                  <a:pt x="3491" y="1657"/>
                </a:lnTo>
                <a:lnTo>
                  <a:pt x="3481" y="1626"/>
                </a:lnTo>
                <a:lnTo>
                  <a:pt x="3465" y="1538"/>
                </a:lnTo>
                <a:lnTo>
                  <a:pt x="3481" y="1631"/>
                </a:lnTo>
                <a:lnTo>
                  <a:pt x="3460" y="1538"/>
                </a:lnTo>
                <a:lnTo>
                  <a:pt x="3465" y="1579"/>
                </a:lnTo>
                <a:lnTo>
                  <a:pt x="3471" y="1595"/>
                </a:lnTo>
                <a:lnTo>
                  <a:pt x="3465" y="1585"/>
                </a:lnTo>
                <a:lnTo>
                  <a:pt x="3471" y="1616"/>
                </a:lnTo>
                <a:lnTo>
                  <a:pt x="3476" y="1657"/>
                </a:lnTo>
                <a:lnTo>
                  <a:pt x="3471" y="1663"/>
                </a:lnTo>
                <a:lnTo>
                  <a:pt x="3465" y="1663"/>
                </a:lnTo>
                <a:lnTo>
                  <a:pt x="3471" y="1673"/>
                </a:lnTo>
                <a:lnTo>
                  <a:pt x="3481" y="1683"/>
                </a:lnTo>
                <a:lnTo>
                  <a:pt x="3486" y="1709"/>
                </a:lnTo>
                <a:lnTo>
                  <a:pt x="3476" y="1720"/>
                </a:lnTo>
                <a:lnTo>
                  <a:pt x="3465" y="1715"/>
                </a:lnTo>
                <a:lnTo>
                  <a:pt x="3424" y="1694"/>
                </a:lnTo>
                <a:lnTo>
                  <a:pt x="3408" y="1689"/>
                </a:lnTo>
                <a:lnTo>
                  <a:pt x="3393" y="1694"/>
                </a:lnTo>
                <a:lnTo>
                  <a:pt x="3372" y="1621"/>
                </a:lnTo>
                <a:lnTo>
                  <a:pt x="3398" y="1605"/>
                </a:lnTo>
                <a:lnTo>
                  <a:pt x="3408" y="1600"/>
                </a:lnTo>
                <a:lnTo>
                  <a:pt x="3398" y="1569"/>
                </a:lnTo>
                <a:lnTo>
                  <a:pt x="3377" y="1590"/>
                </a:lnTo>
                <a:lnTo>
                  <a:pt x="3367" y="1611"/>
                </a:lnTo>
                <a:lnTo>
                  <a:pt x="3294" y="1408"/>
                </a:lnTo>
                <a:lnTo>
                  <a:pt x="3325" y="1486"/>
                </a:lnTo>
                <a:lnTo>
                  <a:pt x="3372" y="1637"/>
                </a:lnTo>
                <a:lnTo>
                  <a:pt x="3377" y="1647"/>
                </a:lnTo>
                <a:lnTo>
                  <a:pt x="3372" y="1652"/>
                </a:lnTo>
                <a:lnTo>
                  <a:pt x="3346" y="1579"/>
                </a:lnTo>
                <a:lnTo>
                  <a:pt x="3362" y="1637"/>
                </a:lnTo>
                <a:lnTo>
                  <a:pt x="3362" y="1652"/>
                </a:lnTo>
                <a:lnTo>
                  <a:pt x="3356" y="1668"/>
                </a:lnTo>
                <a:lnTo>
                  <a:pt x="3351" y="1657"/>
                </a:lnTo>
                <a:lnTo>
                  <a:pt x="3346" y="1657"/>
                </a:lnTo>
                <a:lnTo>
                  <a:pt x="3341" y="1657"/>
                </a:lnTo>
                <a:lnTo>
                  <a:pt x="3330" y="1647"/>
                </a:lnTo>
                <a:lnTo>
                  <a:pt x="3325" y="1642"/>
                </a:lnTo>
                <a:lnTo>
                  <a:pt x="3336" y="1642"/>
                </a:lnTo>
                <a:lnTo>
                  <a:pt x="3341" y="1642"/>
                </a:lnTo>
                <a:lnTo>
                  <a:pt x="3346" y="1637"/>
                </a:lnTo>
                <a:lnTo>
                  <a:pt x="3330" y="1611"/>
                </a:lnTo>
                <a:lnTo>
                  <a:pt x="3320" y="1595"/>
                </a:lnTo>
                <a:lnTo>
                  <a:pt x="3310" y="1590"/>
                </a:lnTo>
                <a:lnTo>
                  <a:pt x="3299" y="1595"/>
                </a:lnTo>
                <a:lnTo>
                  <a:pt x="3315" y="1600"/>
                </a:lnTo>
                <a:lnTo>
                  <a:pt x="3336" y="1626"/>
                </a:lnTo>
                <a:lnTo>
                  <a:pt x="3336" y="1631"/>
                </a:lnTo>
                <a:lnTo>
                  <a:pt x="3325" y="1631"/>
                </a:lnTo>
                <a:lnTo>
                  <a:pt x="3315" y="1626"/>
                </a:lnTo>
                <a:lnTo>
                  <a:pt x="3304" y="1631"/>
                </a:lnTo>
                <a:lnTo>
                  <a:pt x="3299" y="1631"/>
                </a:lnTo>
                <a:lnTo>
                  <a:pt x="3299" y="1637"/>
                </a:lnTo>
                <a:lnTo>
                  <a:pt x="3310" y="1647"/>
                </a:lnTo>
                <a:lnTo>
                  <a:pt x="3330" y="1657"/>
                </a:lnTo>
                <a:lnTo>
                  <a:pt x="3351" y="1678"/>
                </a:lnTo>
                <a:lnTo>
                  <a:pt x="3351" y="1683"/>
                </a:lnTo>
                <a:lnTo>
                  <a:pt x="3351" y="1689"/>
                </a:lnTo>
                <a:lnTo>
                  <a:pt x="3346" y="1704"/>
                </a:lnTo>
                <a:lnTo>
                  <a:pt x="3341" y="1704"/>
                </a:lnTo>
                <a:lnTo>
                  <a:pt x="3330" y="1704"/>
                </a:lnTo>
                <a:lnTo>
                  <a:pt x="3330" y="1709"/>
                </a:lnTo>
                <a:lnTo>
                  <a:pt x="3341" y="1715"/>
                </a:lnTo>
                <a:lnTo>
                  <a:pt x="3320" y="1735"/>
                </a:lnTo>
                <a:lnTo>
                  <a:pt x="3320" y="1746"/>
                </a:lnTo>
                <a:lnTo>
                  <a:pt x="3320" y="1756"/>
                </a:lnTo>
                <a:lnTo>
                  <a:pt x="3320" y="1772"/>
                </a:lnTo>
                <a:lnTo>
                  <a:pt x="3315" y="1782"/>
                </a:lnTo>
                <a:lnTo>
                  <a:pt x="3299" y="1777"/>
                </a:lnTo>
                <a:lnTo>
                  <a:pt x="3289" y="1772"/>
                </a:lnTo>
                <a:lnTo>
                  <a:pt x="3294" y="1808"/>
                </a:lnTo>
                <a:lnTo>
                  <a:pt x="3263" y="1829"/>
                </a:lnTo>
                <a:lnTo>
                  <a:pt x="3258" y="1829"/>
                </a:lnTo>
                <a:lnTo>
                  <a:pt x="3252" y="1813"/>
                </a:lnTo>
                <a:lnTo>
                  <a:pt x="3242" y="1808"/>
                </a:lnTo>
                <a:lnTo>
                  <a:pt x="3232" y="1808"/>
                </a:lnTo>
                <a:lnTo>
                  <a:pt x="3211" y="1824"/>
                </a:lnTo>
                <a:lnTo>
                  <a:pt x="3195" y="1834"/>
                </a:lnTo>
                <a:lnTo>
                  <a:pt x="3190" y="1844"/>
                </a:lnTo>
                <a:lnTo>
                  <a:pt x="3206" y="1855"/>
                </a:lnTo>
                <a:lnTo>
                  <a:pt x="3221" y="1855"/>
                </a:lnTo>
                <a:lnTo>
                  <a:pt x="3237" y="1855"/>
                </a:lnTo>
                <a:lnTo>
                  <a:pt x="3242" y="1865"/>
                </a:lnTo>
                <a:lnTo>
                  <a:pt x="3247" y="1876"/>
                </a:lnTo>
                <a:lnTo>
                  <a:pt x="3252" y="1876"/>
                </a:lnTo>
                <a:lnTo>
                  <a:pt x="3263" y="1860"/>
                </a:lnTo>
                <a:lnTo>
                  <a:pt x="3263" y="1855"/>
                </a:lnTo>
                <a:lnTo>
                  <a:pt x="3263" y="1860"/>
                </a:lnTo>
                <a:lnTo>
                  <a:pt x="3258" y="1870"/>
                </a:lnTo>
                <a:lnTo>
                  <a:pt x="3252" y="1876"/>
                </a:lnTo>
                <a:lnTo>
                  <a:pt x="3252" y="1881"/>
                </a:lnTo>
                <a:lnTo>
                  <a:pt x="3258" y="1891"/>
                </a:lnTo>
                <a:lnTo>
                  <a:pt x="3278" y="1865"/>
                </a:lnTo>
                <a:lnTo>
                  <a:pt x="3268" y="1902"/>
                </a:lnTo>
                <a:lnTo>
                  <a:pt x="3252" y="1922"/>
                </a:lnTo>
                <a:lnTo>
                  <a:pt x="3242" y="1933"/>
                </a:lnTo>
                <a:lnTo>
                  <a:pt x="3258" y="1922"/>
                </a:lnTo>
                <a:lnTo>
                  <a:pt x="3289" y="1902"/>
                </a:lnTo>
                <a:lnTo>
                  <a:pt x="3284" y="1912"/>
                </a:lnTo>
                <a:lnTo>
                  <a:pt x="3278" y="1922"/>
                </a:lnTo>
                <a:lnTo>
                  <a:pt x="3299" y="1891"/>
                </a:lnTo>
                <a:lnTo>
                  <a:pt x="3304" y="1928"/>
                </a:lnTo>
                <a:lnTo>
                  <a:pt x="3304" y="1943"/>
                </a:lnTo>
                <a:lnTo>
                  <a:pt x="3299" y="1943"/>
                </a:lnTo>
                <a:lnTo>
                  <a:pt x="3294" y="1938"/>
                </a:lnTo>
                <a:lnTo>
                  <a:pt x="3289" y="1933"/>
                </a:lnTo>
                <a:lnTo>
                  <a:pt x="3268" y="1938"/>
                </a:lnTo>
                <a:lnTo>
                  <a:pt x="3258" y="1948"/>
                </a:lnTo>
                <a:lnTo>
                  <a:pt x="3252" y="1954"/>
                </a:lnTo>
                <a:lnTo>
                  <a:pt x="3237" y="1995"/>
                </a:lnTo>
                <a:lnTo>
                  <a:pt x="3232" y="2005"/>
                </a:lnTo>
                <a:lnTo>
                  <a:pt x="3232" y="2011"/>
                </a:lnTo>
                <a:lnTo>
                  <a:pt x="3242" y="2011"/>
                </a:lnTo>
                <a:lnTo>
                  <a:pt x="3273" y="1995"/>
                </a:lnTo>
                <a:lnTo>
                  <a:pt x="3273" y="1990"/>
                </a:lnTo>
                <a:lnTo>
                  <a:pt x="3268" y="1990"/>
                </a:lnTo>
                <a:lnTo>
                  <a:pt x="3252" y="1990"/>
                </a:lnTo>
                <a:lnTo>
                  <a:pt x="3263" y="1974"/>
                </a:lnTo>
                <a:lnTo>
                  <a:pt x="3289" y="1985"/>
                </a:lnTo>
                <a:lnTo>
                  <a:pt x="3294" y="1990"/>
                </a:lnTo>
                <a:lnTo>
                  <a:pt x="3289" y="1990"/>
                </a:lnTo>
                <a:lnTo>
                  <a:pt x="3289" y="1995"/>
                </a:lnTo>
                <a:lnTo>
                  <a:pt x="3289" y="2005"/>
                </a:lnTo>
                <a:lnTo>
                  <a:pt x="3284" y="2011"/>
                </a:lnTo>
                <a:lnTo>
                  <a:pt x="3278" y="2021"/>
                </a:lnTo>
                <a:lnTo>
                  <a:pt x="3263" y="2011"/>
                </a:lnTo>
                <a:lnTo>
                  <a:pt x="3258" y="2011"/>
                </a:lnTo>
                <a:lnTo>
                  <a:pt x="3242" y="2016"/>
                </a:lnTo>
                <a:lnTo>
                  <a:pt x="3237" y="2021"/>
                </a:lnTo>
                <a:lnTo>
                  <a:pt x="3247" y="2026"/>
                </a:lnTo>
                <a:lnTo>
                  <a:pt x="3258" y="2031"/>
                </a:lnTo>
                <a:lnTo>
                  <a:pt x="3263" y="2031"/>
                </a:lnTo>
                <a:lnTo>
                  <a:pt x="3263" y="2037"/>
                </a:lnTo>
                <a:lnTo>
                  <a:pt x="3252" y="2052"/>
                </a:lnTo>
                <a:lnTo>
                  <a:pt x="3232" y="2068"/>
                </a:lnTo>
                <a:lnTo>
                  <a:pt x="3221" y="2073"/>
                </a:lnTo>
                <a:lnTo>
                  <a:pt x="3216" y="2073"/>
                </a:lnTo>
                <a:lnTo>
                  <a:pt x="3211" y="2073"/>
                </a:lnTo>
                <a:lnTo>
                  <a:pt x="3211" y="2068"/>
                </a:lnTo>
                <a:lnTo>
                  <a:pt x="3226" y="2057"/>
                </a:lnTo>
                <a:lnTo>
                  <a:pt x="3211" y="2052"/>
                </a:lnTo>
                <a:lnTo>
                  <a:pt x="3180" y="2042"/>
                </a:lnTo>
                <a:lnTo>
                  <a:pt x="3175" y="2042"/>
                </a:lnTo>
                <a:lnTo>
                  <a:pt x="3175" y="2052"/>
                </a:lnTo>
                <a:lnTo>
                  <a:pt x="3169" y="2057"/>
                </a:lnTo>
                <a:lnTo>
                  <a:pt x="3164" y="2057"/>
                </a:lnTo>
                <a:lnTo>
                  <a:pt x="3169" y="2052"/>
                </a:lnTo>
                <a:lnTo>
                  <a:pt x="3164" y="2047"/>
                </a:lnTo>
                <a:lnTo>
                  <a:pt x="3154" y="2052"/>
                </a:lnTo>
                <a:lnTo>
                  <a:pt x="3149" y="2057"/>
                </a:lnTo>
                <a:lnTo>
                  <a:pt x="3149" y="2068"/>
                </a:lnTo>
                <a:lnTo>
                  <a:pt x="3143" y="2068"/>
                </a:lnTo>
                <a:lnTo>
                  <a:pt x="3133" y="2068"/>
                </a:lnTo>
                <a:lnTo>
                  <a:pt x="3128" y="2073"/>
                </a:lnTo>
                <a:lnTo>
                  <a:pt x="3128" y="2078"/>
                </a:lnTo>
                <a:lnTo>
                  <a:pt x="3128" y="2083"/>
                </a:lnTo>
                <a:lnTo>
                  <a:pt x="3133" y="2089"/>
                </a:lnTo>
                <a:lnTo>
                  <a:pt x="3143" y="2089"/>
                </a:lnTo>
                <a:lnTo>
                  <a:pt x="3149" y="2094"/>
                </a:lnTo>
                <a:lnTo>
                  <a:pt x="3149" y="2099"/>
                </a:lnTo>
                <a:lnTo>
                  <a:pt x="3154" y="2109"/>
                </a:lnTo>
                <a:lnTo>
                  <a:pt x="3149" y="2115"/>
                </a:lnTo>
                <a:lnTo>
                  <a:pt x="3143" y="2120"/>
                </a:lnTo>
                <a:lnTo>
                  <a:pt x="3128" y="2120"/>
                </a:lnTo>
                <a:lnTo>
                  <a:pt x="3112" y="2115"/>
                </a:lnTo>
                <a:lnTo>
                  <a:pt x="3117" y="2120"/>
                </a:lnTo>
                <a:lnTo>
                  <a:pt x="3123" y="2130"/>
                </a:lnTo>
                <a:lnTo>
                  <a:pt x="3123" y="2135"/>
                </a:lnTo>
                <a:lnTo>
                  <a:pt x="3112" y="2135"/>
                </a:lnTo>
                <a:lnTo>
                  <a:pt x="3112" y="2146"/>
                </a:lnTo>
                <a:lnTo>
                  <a:pt x="3112" y="2156"/>
                </a:lnTo>
                <a:lnTo>
                  <a:pt x="3107" y="2156"/>
                </a:lnTo>
                <a:lnTo>
                  <a:pt x="3091" y="2161"/>
                </a:lnTo>
                <a:lnTo>
                  <a:pt x="3081" y="2167"/>
                </a:lnTo>
                <a:lnTo>
                  <a:pt x="3086" y="2167"/>
                </a:lnTo>
                <a:lnTo>
                  <a:pt x="3091" y="2172"/>
                </a:lnTo>
                <a:lnTo>
                  <a:pt x="3091" y="2182"/>
                </a:lnTo>
                <a:lnTo>
                  <a:pt x="3091" y="2187"/>
                </a:lnTo>
                <a:lnTo>
                  <a:pt x="3086" y="2192"/>
                </a:lnTo>
                <a:lnTo>
                  <a:pt x="3097" y="2198"/>
                </a:lnTo>
                <a:lnTo>
                  <a:pt x="3102" y="2203"/>
                </a:lnTo>
                <a:lnTo>
                  <a:pt x="3102" y="2208"/>
                </a:lnTo>
                <a:lnTo>
                  <a:pt x="3102" y="2213"/>
                </a:lnTo>
                <a:lnTo>
                  <a:pt x="3107" y="2213"/>
                </a:lnTo>
                <a:lnTo>
                  <a:pt x="3112" y="2213"/>
                </a:lnTo>
                <a:lnTo>
                  <a:pt x="3117" y="2213"/>
                </a:lnTo>
                <a:lnTo>
                  <a:pt x="3117" y="2218"/>
                </a:lnTo>
                <a:lnTo>
                  <a:pt x="3123" y="2224"/>
                </a:lnTo>
                <a:lnTo>
                  <a:pt x="3128" y="2224"/>
                </a:lnTo>
                <a:lnTo>
                  <a:pt x="3138" y="2229"/>
                </a:lnTo>
                <a:lnTo>
                  <a:pt x="3143" y="2229"/>
                </a:lnTo>
                <a:lnTo>
                  <a:pt x="3149" y="2229"/>
                </a:lnTo>
                <a:lnTo>
                  <a:pt x="3154" y="2234"/>
                </a:lnTo>
                <a:lnTo>
                  <a:pt x="3154" y="2239"/>
                </a:lnTo>
                <a:lnTo>
                  <a:pt x="3159" y="2250"/>
                </a:lnTo>
                <a:lnTo>
                  <a:pt x="3169" y="2260"/>
                </a:lnTo>
                <a:lnTo>
                  <a:pt x="3169" y="2265"/>
                </a:lnTo>
                <a:lnTo>
                  <a:pt x="3164" y="2270"/>
                </a:lnTo>
                <a:lnTo>
                  <a:pt x="3164" y="2286"/>
                </a:lnTo>
                <a:lnTo>
                  <a:pt x="3169" y="2291"/>
                </a:lnTo>
                <a:lnTo>
                  <a:pt x="3169" y="2317"/>
                </a:lnTo>
                <a:lnTo>
                  <a:pt x="3175" y="2333"/>
                </a:lnTo>
                <a:lnTo>
                  <a:pt x="3195" y="2380"/>
                </a:lnTo>
                <a:lnTo>
                  <a:pt x="3190" y="2374"/>
                </a:lnTo>
                <a:lnTo>
                  <a:pt x="3185" y="2364"/>
                </a:lnTo>
                <a:lnTo>
                  <a:pt x="3180" y="2359"/>
                </a:lnTo>
                <a:lnTo>
                  <a:pt x="3180" y="2369"/>
                </a:lnTo>
                <a:lnTo>
                  <a:pt x="3185" y="2374"/>
                </a:lnTo>
                <a:lnTo>
                  <a:pt x="3180" y="2385"/>
                </a:lnTo>
                <a:lnTo>
                  <a:pt x="3185" y="2390"/>
                </a:lnTo>
                <a:lnTo>
                  <a:pt x="3190" y="2390"/>
                </a:lnTo>
                <a:lnTo>
                  <a:pt x="3190" y="2395"/>
                </a:lnTo>
                <a:lnTo>
                  <a:pt x="3185" y="2400"/>
                </a:lnTo>
                <a:lnTo>
                  <a:pt x="3180" y="2400"/>
                </a:lnTo>
                <a:lnTo>
                  <a:pt x="3180" y="2390"/>
                </a:lnTo>
                <a:lnTo>
                  <a:pt x="3175" y="2390"/>
                </a:lnTo>
                <a:lnTo>
                  <a:pt x="3169" y="2390"/>
                </a:lnTo>
                <a:lnTo>
                  <a:pt x="3169" y="2400"/>
                </a:lnTo>
                <a:lnTo>
                  <a:pt x="3164" y="2405"/>
                </a:lnTo>
                <a:lnTo>
                  <a:pt x="3175" y="2411"/>
                </a:lnTo>
                <a:lnTo>
                  <a:pt x="3175" y="2416"/>
                </a:lnTo>
                <a:lnTo>
                  <a:pt x="3159" y="2411"/>
                </a:lnTo>
                <a:lnTo>
                  <a:pt x="3138" y="2411"/>
                </a:lnTo>
                <a:lnTo>
                  <a:pt x="3133" y="2411"/>
                </a:lnTo>
                <a:lnTo>
                  <a:pt x="3128" y="2405"/>
                </a:lnTo>
                <a:lnTo>
                  <a:pt x="3107" y="2380"/>
                </a:lnTo>
                <a:lnTo>
                  <a:pt x="3091" y="2364"/>
                </a:lnTo>
                <a:lnTo>
                  <a:pt x="3086" y="2364"/>
                </a:lnTo>
                <a:lnTo>
                  <a:pt x="3086" y="2369"/>
                </a:lnTo>
                <a:lnTo>
                  <a:pt x="3086" y="2380"/>
                </a:lnTo>
                <a:lnTo>
                  <a:pt x="3097" y="2400"/>
                </a:lnTo>
                <a:lnTo>
                  <a:pt x="3128" y="2431"/>
                </a:lnTo>
                <a:lnTo>
                  <a:pt x="3128" y="2437"/>
                </a:lnTo>
                <a:lnTo>
                  <a:pt x="3128" y="2442"/>
                </a:lnTo>
                <a:lnTo>
                  <a:pt x="3128" y="2437"/>
                </a:lnTo>
                <a:lnTo>
                  <a:pt x="3123" y="2431"/>
                </a:lnTo>
                <a:lnTo>
                  <a:pt x="3117" y="2437"/>
                </a:lnTo>
                <a:lnTo>
                  <a:pt x="3117" y="2442"/>
                </a:lnTo>
                <a:lnTo>
                  <a:pt x="3112" y="2437"/>
                </a:lnTo>
                <a:lnTo>
                  <a:pt x="3107" y="2431"/>
                </a:lnTo>
                <a:lnTo>
                  <a:pt x="3102" y="2431"/>
                </a:lnTo>
                <a:lnTo>
                  <a:pt x="3091" y="2431"/>
                </a:lnTo>
                <a:lnTo>
                  <a:pt x="3086" y="2437"/>
                </a:lnTo>
                <a:lnTo>
                  <a:pt x="3081" y="2442"/>
                </a:lnTo>
                <a:lnTo>
                  <a:pt x="3076" y="2447"/>
                </a:lnTo>
                <a:lnTo>
                  <a:pt x="3045" y="2405"/>
                </a:lnTo>
                <a:lnTo>
                  <a:pt x="3034" y="2380"/>
                </a:lnTo>
                <a:lnTo>
                  <a:pt x="3029" y="2364"/>
                </a:lnTo>
                <a:lnTo>
                  <a:pt x="3019" y="2359"/>
                </a:lnTo>
                <a:lnTo>
                  <a:pt x="3013" y="2359"/>
                </a:lnTo>
                <a:lnTo>
                  <a:pt x="3013" y="2364"/>
                </a:lnTo>
                <a:lnTo>
                  <a:pt x="3019" y="2385"/>
                </a:lnTo>
                <a:lnTo>
                  <a:pt x="3045" y="2437"/>
                </a:lnTo>
                <a:lnTo>
                  <a:pt x="3055" y="2457"/>
                </a:lnTo>
                <a:lnTo>
                  <a:pt x="3050" y="2457"/>
                </a:lnTo>
                <a:lnTo>
                  <a:pt x="3045" y="2452"/>
                </a:lnTo>
                <a:lnTo>
                  <a:pt x="3045" y="2463"/>
                </a:lnTo>
                <a:lnTo>
                  <a:pt x="3039" y="2468"/>
                </a:lnTo>
                <a:lnTo>
                  <a:pt x="3039" y="2473"/>
                </a:lnTo>
                <a:lnTo>
                  <a:pt x="3045" y="2473"/>
                </a:lnTo>
                <a:lnTo>
                  <a:pt x="3039" y="2473"/>
                </a:lnTo>
                <a:lnTo>
                  <a:pt x="3039" y="2478"/>
                </a:lnTo>
                <a:lnTo>
                  <a:pt x="3039" y="2483"/>
                </a:lnTo>
                <a:lnTo>
                  <a:pt x="3039" y="2489"/>
                </a:lnTo>
                <a:lnTo>
                  <a:pt x="3039" y="2483"/>
                </a:lnTo>
                <a:lnTo>
                  <a:pt x="3034" y="2478"/>
                </a:lnTo>
                <a:lnTo>
                  <a:pt x="3029" y="2489"/>
                </a:lnTo>
                <a:lnTo>
                  <a:pt x="3034" y="2489"/>
                </a:lnTo>
                <a:lnTo>
                  <a:pt x="3024" y="2489"/>
                </a:lnTo>
                <a:lnTo>
                  <a:pt x="3013" y="2473"/>
                </a:lnTo>
                <a:lnTo>
                  <a:pt x="3008" y="2473"/>
                </a:lnTo>
                <a:lnTo>
                  <a:pt x="3008" y="2478"/>
                </a:lnTo>
                <a:lnTo>
                  <a:pt x="3003" y="2483"/>
                </a:lnTo>
                <a:lnTo>
                  <a:pt x="2998" y="2489"/>
                </a:lnTo>
                <a:lnTo>
                  <a:pt x="2676" y="2489"/>
                </a:lnTo>
                <a:lnTo>
                  <a:pt x="2655" y="2473"/>
                </a:lnTo>
                <a:lnTo>
                  <a:pt x="2660" y="2489"/>
                </a:lnTo>
                <a:lnTo>
                  <a:pt x="2400" y="2483"/>
                </a:lnTo>
                <a:lnTo>
                  <a:pt x="2115" y="2478"/>
                </a:lnTo>
                <a:lnTo>
                  <a:pt x="2037" y="2478"/>
                </a:lnTo>
                <a:lnTo>
                  <a:pt x="1995" y="2447"/>
                </a:lnTo>
                <a:lnTo>
                  <a:pt x="1980" y="2431"/>
                </a:lnTo>
                <a:lnTo>
                  <a:pt x="1990" y="2442"/>
                </a:lnTo>
                <a:lnTo>
                  <a:pt x="2021" y="2473"/>
                </a:lnTo>
                <a:lnTo>
                  <a:pt x="1855" y="2468"/>
                </a:lnTo>
                <a:lnTo>
                  <a:pt x="1595" y="2463"/>
                </a:lnTo>
                <a:lnTo>
                  <a:pt x="1335" y="2463"/>
                </a:lnTo>
                <a:lnTo>
                  <a:pt x="1081" y="2457"/>
                </a:lnTo>
                <a:lnTo>
                  <a:pt x="816" y="2442"/>
                </a:lnTo>
                <a:lnTo>
                  <a:pt x="707" y="2437"/>
                </a:lnTo>
                <a:lnTo>
                  <a:pt x="577" y="2437"/>
                </a:lnTo>
                <a:lnTo>
                  <a:pt x="322" y="2437"/>
                </a:lnTo>
                <a:lnTo>
                  <a:pt x="333" y="2369"/>
                </a:lnTo>
                <a:lnTo>
                  <a:pt x="333" y="2364"/>
                </a:lnTo>
                <a:lnTo>
                  <a:pt x="333" y="2374"/>
                </a:lnTo>
                <a:lnTo>
                  <a:pt x="327" y="2385"/>
                </a:lnTo>
                <a:lnTo>
                  <a:pt x="327" y="2364"/>
                </a:lnTo>
                <a:lnTo>
                  <a:pt x="327" y="2348"/>
                </a:lnTo>
                <a:lnTo>
                  <a:pt x="327" y="2343"/>
                </a:lnTo>
                <a:lnTo>
                  <a:pt x="327" y="2338"/>
                </a:lnTo>
                <a:lnTo>
                  <a:pt x="327" y="2333"/>
                </a:lnTo>
                <a:lnTo>
                  <a:pt x="322" y="2343"/>
                </a:lnTo>
                <a:lnTo>
                  <a:pt x="327" y="2260"/>
                </a:lnTo>
                <a:lnTo>
                  <a:pt x="333" y="2167"/>
                </a:lnTo>
                <a:lnTo>
                  <a:pt x="327" y="2167"/>
                </a:lnTo>
                <a:lnTo>
                  <a:pt x="327" y="2203"/>
                </a:lnTo>
                <a:lnTo>
                  <a:pt x="317" y="2229"/>
                </a:lnTo>
                <a:lnTo>
                  <a:pt x="322" y="2208"/>
                </a:lnTo>
                <a:lnTo>
                  <a:pt x="322" y="2192"/>
                </a:lnTo>
                <a:lnTo>
                  <a:pt x="322" y="2208"/>
                </a:lnTo>
                <a:lnTo>
                  <a:pt x="317" y="2213"/>
                </a:lnTo>
                <a:lnTo>
                  <a:pt x="317" y="2192"/>
                </a:lnTo>
                <a:lnTo>
                  <a:pt x="322" y="2172"/>
                </a:lnTo>
                <a:lnTo>
                  <a:pt x="322" y="2182"/>
                </a:lnTo>
                <a:lnTo>
                  <a:pt x="327" y="2156"/>
                </a:lnTo>
                <a:lnTo>
                  <a:pt x="333" y="2151"/>
                </a:lnTo>
                <a:lnTo>
                  <a:pt x="333" y="2141"/>
                </a:lnTo>
                <a:lnTo>
                  <a:pt x="338" y="2120"/>
                </a:lnTo>
                <a:lnTo>
                  <a:pt x="333" y="2115"/>
                </a:lnTo>
                <a:lnTo>
                  <a:pt x="327" y="2120"/>
                </a:lnTo>
                <a:lnTo>
                  <a:pt x="327" y="2094"/>
                </a:lnTo>
                <a:lnTo>
                  <a:pt x="327" y="2083"/>
                </a:lnTo>
                <a:lnTo>
                  <a:pt x="327" y="2073"/>
                </a:lnTo>
                <a:lnTo>
                  <a:pt x="327" y="2094"/>
                </a:lnTo>
                <a:lnTo>
                  <a:pt x="333" y="2052"/>
                </a:lnTo>
                <a:lnTo>
                  <a:pt x="333" y="2057"/>
                </a:lnTo>
                <a:lnTo>
                  <a:pt x="333" y="2037"/>
                </a:lnTo>
                <a:lnTo>
                  <a:pt x="338" y="2021"/>
                </a:lnTo>
                <a:lnTo>
                  <a:pt x="333" y="2016"/>
                </a:lnTo>
                <a:lnTo>
                  <a:pt x="333" y="2037"/>
                </a:lnTo>
                <a:lnTo>
                  <a:pt x="327" y="2052"/>
                </a:lnTo>
                <a:lnTo>
                  <a:pt x="327" y="2037"/>
                </a:lnTo>
                <a:lnTo>
                  <a:pt x="327" y="2016"/>
                </a:lnTo>
                <a:lnTo>
                  <a:pt x="322" y="2057"/>
                </a:lnTo>
                <a:lnTo>
                  <a:pt x="317" y="2078"/>
                </a:lnTo>
                <a:lnTo>
                  <a:pt x="317" y="2099"/>
                </a:lnTo>
                <a:lnTo>
                  <a:pt x="322" y="2094"/>
                </a:lnTo>
                <a:lnTo>
                  <a:pt x="317" y="2130"/>
                </a:lnTo>
                <a:lnTo>
                  <a:pt x="317" y="2161"/>
                </a:lnTo>
                <a:lnTo>
                  <a:pt x="307" y="2156"/>
                </a:lnTo>
                <a:lnTo>
                  <a:pt x="307" y="2234"/>
                </a:lnTo>
                <a:lnTo>
                  <a:pt x="307" y="2307"/>
                </a:lnTo>
                <a:lnTo>
                  <a:pt x="302" y="2322"/>
                </a:lnTo>
                <a:lnTo>
                  <a:pt x="302" y="2328"/>
                </a:lnTo>
                <a:lnTo>
                  <a:pt x="302" y="2333"/>
                </a:lnTo>
                <a:lnTo>
                  <a:pt x="296" y="2338"/>
                </a:lnTo>
                <a:lnTo>
                  <a:pt x="296" y="2343"/>
                </a:lnTo>
                <a:lnTo>
                  <a:pt x="302" y="2338"/>
                </a:lnTo>
                <a:lnTo>
                  <a:pt x="296" y="2354"/>
                </a:lnTo>
                <a:lnTo>
                  <a:pt x="296" y="2359"/>
                </a:lnTo>
                <a:lnTo>
                  <a:pt x="302" y="2364"/>
                </a:lnTo>
                <a:lnTo>
                  <a:pt x="302" y="2369"/>
                </a:lnTo>
                <a:lnTo>
                  <a:pt x="307" y="2354"/>
                </a:lnTo>
                <a:lnTo>
                  <a:pt x="307" y="2343"/>
                </a:lnTo>
                <a:lnTo>
                  <a:pt x="317" y="2343"/>
                </a:lnTo>
                <a:lnTo>
                  <a:pt x="307" y="2395"/>
                </a:lnTo>
                <a:lnTo>
                  <a:pt x="302" y="2416"/>
                </a:lnTo>
                <a:lnTo>
                  <a:pt x="296" y="2426"/>
                </a:lnTo>
                <a:lnTo>
                  <a:pt x="296" y="2437"/>
                </a:lnTo>
                <a:lnTo>
                  <a:pt x="291" y="2437"/>
                </a:lnTo>
                <a:lnTo>
                  <a:pt x="239" y="2447"/>
                </a:lnTo>
                <a:lnTo>
                  <a:pt x="208" y="2457"/>
                </a:lnTo>
                <a:lnTo>
                  <a:pt x="187" y="2468"/>
                </a:lnTo>
                <a:lnTo>
                  <a:pt x="187" y="2483"/>
                </a:lnTo>
                <a:lnTo>
                  <a:pt x="192" y="2494"/>
                </a:lnTo>
                <a:lnTo>
                  <a:pt x="203" y="2499"/>
                </a:lnTo>
                <a:lnTo>
                  <a:pt x="218" y="2509"/>
                </a:lnTo>
                <a:lnTo>
                  <a:pt x="255" y="2525"/>
                </a:lnTo>
                <a:lnTo>
                  <a:pt x="291" y="2530"/>
                </a:lnTo>
                <a:lnTo>
                  <a:pt x="286" y="2598"/>
                </a:lnTo>
                <a:lnTo>
                  <a:pt x="291" y="2598"/>
                </a:lnTo>
                <a:lnTo>
                  <a:pt x="286" y="2613"/>
                </a:lnTo>
                <a:lnTo>
                  <a:pt x="286" y="2634"/>
                </a:lnTo>
                <a:lnTo>
                  <a:pt x="291" y="2650"/>
                </a:lnTo>
                <a:lnTo>
                  <a:pt x="286" y="2660"/>
                </a:lnTo>
                <a:lnTo>
                  <a:pt x="296" y="2676"/>
                </a:lnTo>
                <a:lnTo>
                  <a:pt x="286" y="2717"/>
                </a:lnTo>
                <a:lnTo>
                  <a:pt x="291" y="2707"/>
                </a:lnTo>
                <a:lnTo>
                  <a:pt x="286" y="2722"/>
                </a:lnTo>
                <a:lnTo>
                  <a:pt x="286" y="2780"/>
                </a:lnTo>
                <a:lnTo>
                  <a:pt x="276" y="2842"/>
                </a:lnTo>
                <a:lnTo>
                  <a:pt x="281" y="2831"/>
                </a:lnTo>
                <a:lnTo>
                  <a:pt x="286" y="2837"/>
                </a:lnTo>
                <a:lnTo>
                  <a:pt x="276" y="2878"/>
                </a:lnTo>
                <a:lnTo>
                  <a:pt x="276" y="2930"/>
                </a:lnTo>
                <a:lnTo>
                  <a:pt x="281" y="2930"/>
                </a:lnTo>
                <a:lnTo>
                  <a:pt x="276" y="2946"/>
                </a:lnTo>
                <a:lnTo>
                  <a:pt x="281" y="2946"/>
                </a:lnTo>
                <a:lnTo>
                  <a:pt x="276" y="2998"/>
                </a:lnTo>
                <a:lnTo>
                  <a:pt x="270" y="3039"/>
                </a:lnTo>
                <a:lnTo>
                  <a:pt x="276" y="3029"/>
                </a:lnTo>
                <a:lnTo>
                  <a:pt x="281" y="3024"/>
                </a:lnTo>
                <a:lnTo>
                  <a:pt x="276" y="3102"/>
                </a:lnTo>
                <a:lnTo>
                  <a:pt x="276" y="3107"/>
                </a:lnTo>
                <a:lnTo>
                  <a:pt x="327" y="3107"/>
                </a:lnTo>
                <a:lnTo>
                  <a:pt x="333" y="3086"/>
                </a:lnTo>
                <a:lnTo>
                  <a:pt x="327" y="3086"/>
                </a:lnTo>
                <a:lnTo>
                  <a:pt x="327" y="3076"/>
                </a:lnTo>
                <a:lnTo>
                  <a:pt x="327" y="3081"/>
                </a:lnTo>
                <a:lnTo>
                  <a:pt x="322" y="3076"/>
                </a:lnTo>
                <a:lnTo>
                  <a:pt x="317" y="3076"/>
                </a:lnTo>
                <a:lnTo>
                  <a:pt x="317" y="3060"/>
                </a:lnTo>
                <a:lnTo>
                  <a:pt x="322" y="3050"/>
                </a:lnTo>
                <a:lnTo>
                  <a:pt x="322" y="3044"/>
                </a:lnTo>
                <a:lnTo>
                  <a:pt x="322" y="3034"/>
                </a:lnTo>
                <a:lnTo>
                  <a:pt x="322" y="3013"/>
                </a:lnTo>
                <a:lnTo>
                  <a:pt x="322" y="2998"/>
                </a:lnTo>
                <a:lnTo>
                  <a:pt x="327" y="2982"/>
                </a:lnTo>
                <a:lnTo>
                  <a:pt x="327" y="2961"/>
                </a:lnTo>
                <a:lnTo>
                  <a:pt x="327" y="2972"/>
                </a:lnTo>
                <a:lnTo>
                  <a:pt x="322" y="2977"/>
                </a:lnTo>
                <a:lnTo>
                  <a:pt x="322" y="2961"/>
                </a:lnTo>
                <a:lnTo>
                  <a:pt x="327" y="2941"/>
                </a:lnTo>
                <a:lnTo>
                  <a:pt x="468" y="2946"/>
                </a:lnTo>
                <a:lnTo>
                  <a:pt x="582" y="2941"/>
                </a:lnTo>
                <a:lnTo>
                  <a:pt x="722" y="2941"/>
                </a:lnTo>
                <a:lnTo>
                  <a:pt x="915" y="2941"/>
                </a:lnTo>
                <a:lnTo>
                  <a:pt x="977" y="2935"/>
                </a:lnTo>
                <a:lnTo>
                  <a:pt x="1034" y="2930"/>
                </a:lnTo>
                <a:lnTo>
                  <a:pt x="1122" y="2930"/>
                </a:lnTo>
                <a:lnTo>
                  <a:pt x="1226" y="2935"/>
                </a:lnTo>
                <a:lnTo>
                  <a:pt x="1413" y="2935"/>
                </a:lnTo>
                <a:lnTo>
                  <a:pt x="1574" y="2941"/>
                </a:lnTo>
                <a:lnTo>
                  <a:pt x="1735" y="2941"/>
                </a:lnTo>
                <a:lnTo>
                  <a:pt x="2452" y="2935"/>
                </a:lnTo>
                <a:lnTo>
                  <a:pt x="1980" y="2935"/>
                </a:lnTo>
                <a:lnTo>
                  <a:pt x="1829" y="2935"/>
                </a:lnTo>
                <a:lnTo>
                  <a:pt x="1522" y="2935"/>
                </a:lnTo>
                <a:lnTo>
                  <a:pt x="1439" y="2935"/>
                </a:lnTo>
                <a:lnTo>
                  <a:pt x="1091" y="2930"/>
                </a:lnTo>
                <a:lnTo>
                  <a:pt x="1050" y="2930"/>
                </a:lnTo>
                <a:lnTo>
                  <a:pt x="935" y="2930"/>
                </a:lnTo>
                <a:lnTo>
                  <a:pt x="868" y="2935"/>
                </a:lnTo>
                <a:lnTo>
                  <a:pt x="592" y="2935"/>
                </a:lnTo>
                <a:lnTo>
                  <a:pt x="437" y="2935"/>
                </a:lnTo>
                <a:lnTo>
                  <a:pt x="379" y="2930"/>
                </a:lnTo>
                <a:lnTo>
                  <a:pt x="327" y="2935"/>
                </a:lnTo>
                <a:lnTo>
                  <a:pt x="333" y="2909"/>
                </a:lnTo>
                <a:lnTo>
                  <a:pt x="327" y="2925"/>
                </a:lnTo>
                <a:lnTo>
                  <a:pt x="322" y="2930"/>
                </a:lnTo>
                <a:lnTo>
                  <a:pt x="322" y="2915"/>
                </a:lnTo>
                <a:lnTo>
                  <a:pt x="322" y="2899"/>
                </a:lnTo>
                <a:lnTo>
                  <a:pt x="327" y="2904"/>
                </a:lnTo>
                <a:lnTo>
                  <a:pt x="333" y="2899"/>
                </a:lnTo>
                <a:lnTo>
                  <a:pt x="327" y="2889"/>
                </a:lnTo>
                <a:lnTo>
                  <a:pt x="322" y="2889"/>
                </a:lnTo>
                <a:lnTo>
                  <a:pt x="338" y="2831"/>
                </a:lnTo>
                <a:lnTo>
                  <a:pt x="333" y="2831"/>
                </a:lnTo>
                <a:lnTo>
                  <a:pt x="333" y="2837"/>
                </a:lnTo>
                <a:lnTo>
                  <a:pt x="327" y="2842"/>
                </a:lnTo>
                <a:lnTo>
                  <a:pt x="327" y="2857"/>
                </a:lnTo>
                <a:lnTo>
                  <a:pt x="322" y="2857"/>
                </a:lnTo>
                <a:lnTo>
                  <a:pt x="322" y="2842"/>
                </a:lnTo>
                <a:lnTo>
                  <a:pt x="327" y="2811"/>
                </a:lnTo>
                <a:lnTo>
                  <a:pt x="317" y="2842"/>
                </a:lnTo>
                <a:lnTo>
                  <a:pt x="317" y="2795"/>
                </a:lnTo>
                <a:lnTo>
                  <a:pt x="317" y="2754"/>
                </a:lnTo>
                <a:lnTo>
                  <a:pt x="322" y="2670"/>
                </a:lnTo>
                <a:lnTo>
                  <a:pt x="327" y="2691"/>
                </a:lnTo>
                <a:lnTo>
                  <a:pt x="327" y="2696"/>
                </a:lnTo>
                <a:lnTo>
                  <a:pt x="333" y="2696"/>
                </a:lnTo>
                <a:lnTo>
                  <a:pt x="338" y="2639"/>
                </a:lnTo>
                <a:lnTo>
                  <a:pt x="338" y="2644"/>
                </a:lnTo>
                <a:lnTo>
                  <a:pt x="338" y="2618"/>
                </a:lnTo>
                <a:lnTo>
                  <a:pt x="338" y="2608"/>
                </a:lnTo>
                <a:lnTo>
                  <a:pt x="333" y="2598"/>
                </a:lnTo>
                <a:lnTo>
                  <a:pt x="333" y="2608"/>
                </a:lnTo>
                <a:lnTo>
                  <a:pt x="333" y="2618"/>
                </a:lnTo>
                <a:lnTo>
                  <a:pt x="327" y="2618"/>
                </a:lnTo>
                <a:lnTo>
                  <a:pt x="333" y="2582"/>
                </a:lnTo>
                <a:lnTo>
                  <a:pt x="327" y="2608"/>
                </a:lnTo>
                <a:lnTo>
                  <a:pt x="327" y="2634"/>
                </a:lnTo>
                <a:lnTo>
                  <a:pt x="327" y="2629"/>
                </a:lnTo>
                <a:lnTo>
                  <a:pt x="333" y="2618"/>
                </a:lnTo>
                <a:lnTo>
                  <a:pt x="327" y="2655"/>
                </a:lnTo>
                <a:lnTo>
                  <a:pt x="317" y="2676"/>
                </a:lnTo>
                <a:lnTo>
                  <a:pt x="317" y="2681"/>
                </a:lnTo>
                <a:lnTo>
                  <a:pt x="317" y="2676"/>
                </a:lnTo>
                <a:lnTo>
                  <a:pt x="307" y="2655"/>
                </a:lnTo>
                <a:lnTo>
                  <a:pt x="322" y="2613"/>
                </a:lnTo>
                <a:lnTo>
                  <a:pt x="327" y="2567"/>
                </a:lnTo>
                <a:lnTo>
                  <a:pt x="317" y="2546"/>
                </a:lnTo>
                <a:lnTo>
                  <a:pt x="327" y="2535"/>
                </a:lnTo>
                <a:lnTo>
                  <a:pt x="447" y="2541"/>
                </a:lnTo>
                <a:lnTo>
                  <a:pt x="525" y="2546"/>
                </a:lnTo>
                <a:lnTo>
                  <a:pt x="618" y="2551"/>
                </a:lnTo>
                <a:lnTo>
                  <a:pt x="592" y="2546"/>
                </a:lnTo>
                <a:lnTo>
                  <a:pt x="598" y="2546"/>
                </a:lnTo>
                <a:lnTo>
                  <a:pt x="665" y="2541"/>
                </a:lnTo>
                <a:lnTo>
                  <a:pt x="769" y="2541"/>
                </a:lnTo>
                <a:lnTo>
                  <a:pt x="831" y="2546"/>
                </a:lnTo>
                <a:lnTo>
                  <a:pt x="883" y="2556"/>
                </a:lnTo>
                <a:lnTo>
                  <a:pt x="1003" y="2572"/>
                </a:lnTo>
                <a:lnTo>
                  <a:pt x="1003" y="2577"/>
                </a:lnTo>
                <a:lnTo>
                  <a:pt x="1013" y="2582"/>
                </a:lnTo>
                <a:lnTo>
                  <a:pt x="1070" y="2593"/>
                </a:lnTo>
                <a:lnTo>
                  <a:pt x="1143" y="2593"/>
                </a:lnTo>
                <a:lnTo>
                  <a:pt x="1252" y="2593"/>
                </a:lnTo>
                <a:lnTo>
                  <a:pt x="1257" y="2598"/>
                </a:lnTo>
                <a:lnTo>
                  <a:pt x="1257" y="2603"/>
                </a:lnTo>
                <a:lnTo>
                  <a:pt x="1268" y="2603"/>
                </a:lnTo>
                <a:lnTo>
                  <a:pt x="1309" y="2608"/>
                </a:lnTo>
                <a:lnTo>
                  <a:pt x="1372" y="2608"/>
                </a:lnTo>
                <a:lnTo>
                  <a:pt x="1408" y="2603"/>
                </a:lnTo>
                <a:lnTo>
                  <a:pt x="1455" y="2598"/>
                </a:lnTo>
                <a:lnTo>
                  <a:pt x="1522" y="2593"/>
                </a:lnTo>
                <a:lnTo>
                  <a:pt x="1642" y="2587"/>
                </a:lnTo>
                <a:lnTo>
                  <a:pt x="1761" y="2582"/>
                </a:lnTo>
                <a:lnTo>
                  <a:pt x="1709" y="2582"/>
                </a:lnTo>
                <a:lnTo>
                  <a:pt x="1460" y="2587"/>
                </a:lnTo>
                <a:lnTo>
                  <a:pt x="1283" y="2582"/>
                </a:lnTo>
                <a:lnTo>
                  <a:pt x="1237" y="2577"/>
                </a:lnTo>
                <a:lnTo>
                  <a:pt x="1439" y="2577"/>
                </a:lnTo>
                <a:lnTo>
                  <a:pt x="1647" y="2577"/>
                </a:lnTo>
                <a:lnTo>
                  <a:pt x="1834" y="2577"/>
                </a:lnTo>
                <a:lnTo>
                  <a:pt x="1761" y="2582"/>
                </a:lnTo>
                <a:lnTo>
                  <a:pt x="1912" y="2582"/>
                </a:lnTo>
                <a:lnTo>
                  <a:pt x="2203" y="2582"/>
                </a:lnTo>
                <a:lnTo>
                  <a:pt x="2208" y="2587"/>
                </a:lnTo>
                <a:lnTo>
                  <a:pt x="2203" y="2582"/>
                </a:lnTo>
                <a:lnTo>
                  <a:pt x="2904" y="2577"/>
                </a:lnTo>
                <a:lnTo>
                  <a:pt x="2889" y="2582"/>
                </a:lnTo>
                <a:lnTo>
                  <a:pt x="2889" y="2587"/>
                </a:lnTo>
                <a:lnTo>
                  <a:pt x="2894" y="2587"/>
                </a:lnTo>
                <a:lnTo>
                  <a:pt x="2894" y="2593"/>
                </a:lnTo>
                <a:lnTo>
                  <a:pt x="2889" y="2593"/>
                </a:lnTo>
                <a:lnTo>
                  <a:pt x="2878" y="2587"/>
                </a:lnTo>
                <a:lnTo>
                  <a:pt x="2873" y="2582"/>
                </a:lnTo>
                <a:lnTo>
                  <a:pt x="2863" y="2582"/>
                </a:lnTo>
                <a:lnTo>
                  <a:pt x="2863" y="2587"/>
                </a:lnTo>
                <a:lnTo>
                  <a:pt x="2868" y="2587"/>
                </a:lnTo>
                <a:lnTo>
                  <a:pt x="2873" y="2598"/>
                </a:lnTo>
                <a:lnTo>
                  <a:pt x="2873" y="2613"/>
                </a:lnTo>
                <a:lnTo>
                  <a:pt x="2878" y="2618"/>
                </a:lnTo>
                <a:lnTo>
                  <a:pt x="2884" y="2618"/>
                </a:lnTo>
                <a:lnTo>
                  <a:pt x="2878" y="2629"/>
                </a:lnTo>
                <a:lnTo>
                  <a:pt x="2868" y="2634"/>
                </a:lnTo>
                <a:lnTo>
                  <a:pt x="2863" y="2644"/>
                </a:lnTo>
                <a:lnTo>
                  <a:pt x="2863" y="2660"/>
                </a:lnTo>
                <a:lnTo>
                  <a:pt x="2837" y="2670"/>
                </a:lnTo>
                <a:lnTo>
                  <a:pt x="2816" y="2676"/>
                </a:lnTo>
                <a:lnTo>
                  <a:pt x="2806" y="2686"/>
                </a:lnTo>
                <a:lnTo>
                  <a:pt x="2806" y="2707"/>
                </a:lnTo>
                <a:lnTo>
                  <a:pt x="2800" y="2722"/>
                </a:lnTo>
                <a:lnTo>
                  <a:pt x="2795" y="2738"/>
                </a:lnTo>
                <a:lnTo>
                  <a:pt x="2780" y="2754"/>
                </a:lnTo>
                <a:lnTo>
                  <a:pt x="2754" y="2774"/>
                </a:lnTo>
                <a:lnTo>
                  <a:pt x="2743" y="2785"/>
                </a:lnTo>
                <a:lnTo>
                  <a:pt x="2743" y="2790"/>
                </a:lnTo>
                <a:lnTo>
                  <a:pt x="2759" y="2790"/>
                </a:lnTo>
                <a:lnTo>
                  <a:pt x="2780" y="2795"/>
                </a:lnTo>
                <a:lnTo>
                  <a:pt x="2785" y="2805"/>
                </a:lnTo>
                <a:lnTo>
                  <a:pt x="2785" y="2811"/>
                </a:lnTo>
                <a:lnTo>
                  <a:pt x="2769" y="2821"/>
                </a:lnTo>
                <a:lnTo>
                  <a:pt x="2754" y="2826"/>
                </a:lnTo>
                <a:lnTo>
                  <a:pt x="2733" y="2826"/>
                </a:lnTo>
                <a:lnTo>
                  <a:pt x="2712" y="2816"/>
                </a:lnTo>
                <a:lnTo>
                  <a:pt x="2686" y="2811"/>
                </a:lnTo>
                <a:lnTo>
                  <a:pt x="2665" y="2811"/>
                </a:lnTo>
                <a:lnTo>
                  <a:pt x="2645" y="2826"/>
                </a:lnTo>
                <a:lnTo>
                  <a:pt x="2634" y="2842"/>
                </a:lnTo>
                <a:lnTo>
                  <a:pt x="2634" y="2857"/>
                </a:lnTo>
                <a:lnTo>
                  <a:pt x="2639" y="2863"/>
                </a:lnTo>
                <a:lnTo>
                  <a:pt x="2655" y="2857"/>
                </a:lnTo>
                <a:lnTo>
                  <a:pt x="2665" y="2852"/>
                </a:lnTo>
                <a:lnTo>
                  <a:pt x="2681" y="2852"/>
                </a:lnTo>
                <a:lnTo>
                  <a:pt x="2691" y="2863"/>
                </a:lnTo>
                <a:lnTo>
                  <a:pt x="1637" y="2868"/>
                </a:lnTo>
                <a:lnTo>
                  <a:pt x="1398" y="2863"/>
                </a:lnTo>
                <a:lnTo>
                  <a:pt x="1164" y="2863"/>
                </a:lnTo>
                <a:lnTo>
                  <a:pt x="1029" y="2852"/>
                </a:lnTo>
                <a:lnTo>
                  <a:pt x="946" y="2847"/>
                </a:lnTo>
                <a:lnTo>
                  <a:pt x="702" y="2847"/>
                </a:lnTo>
                <a:lnTo>
                  <a:pt x="660" y="2847"/>
                </a:lnTo>
                <a:lnTo>
                  <a:pt x="639" y="2847"/>
                </a:lnTo>
                <a:lnTo>
                  <a:pt x="613" y="2863"/>
                </a:lnTo>
                <a:lnTo>
                  <a:pt x="608" y="2868"/>
                </a:lnTo>
                <a:lnTo>
                  <a:pt x="608" y="2873"/>
                </a:lnTo>
                <a:lnTo>
                  <a:pt x="639" y="2883"/>
                </a:lnTo>
                <a:lnTo>
                  <a:pt x="754" y="2894"/>
                </a:lnTo>
                <a:lnTo>
                  <a:pt x="811" y="2899"/>
                </a:lnTo>
                <a:lnTo>
                  <a:pt x="857" y="2899"/>
                </a:lnTo>
                <a:lnTo>
                  <a:pt x="904" y="2894"/>
                </a:lnTo>
                <a:lnTo>
                  <a:pt x="972" y="2899"/>
                </a:lnTo>
                <a:lnTo>
                  <a:pt x="1070" y="2904"/>
                </a:lnTo>
                <a:lnTo>
                  <a:pt x="1185" y="2909"/>
                </a:lnTo>
                <a:lnTo>
                  <a:pt x="1335" y="2909"/>
                </a:lnTo>
                <a:lnTo>
                  <a:pt x="1554" y="2904"/>
                </a:lnTo>
                <a:lnTo>
                  <a:pt x="1855" y="2894"/>
                </a:lnTo>
                <a:lnTo>
                  <a:pt x="2182" y="2889"/>
                </a:lnTo>
                <a:lnTo>
                  <a:pt x="2645" y="2889"/>
                </a:lnTo>
                <a:lnTo>
                  <a:pt x="2702" y="2889"/>
                </a:lnTo>
                <a:lnTo>
                  <a:pt x="2697" y="2909"/>
                </a:lnTo>
                <a:lnTo>
                  <a:pt x="2691" y="2925"/>
                </a:lnTo>
                <a:lnTo>
                  <a:pt x="2691" y="2946"/>
                </a:lnTo>
                <a:lnTo>
                  <a:pt x="2723" y="2909"/>
                </a:lnTo>
                <a:lnTo>
                  <a:pt x="2728" y="2909"/>
                </a:lnTo>
                <a:lnTo>
                  <a:pt x="2738" y="2930"/>
                </a:lnTo>
                <a:lnTo>
                  <a:pt x="2749" y="2941"/>
                </a:lnTo>
                <a:lnTo>
                  <a:pt x="2754" y="2946"/>
                </a:lnTo>
                <a:lnTo>
                  <a:pt x="2738" y="2977"/>
                </a:lnTo>
                <a:lnTo>
                  <a:pt x="2743" y="2982"/>
                </a:lnTo>
                <a:lnTo>
                  <a:pt x="2759" y="2972"/>
                </a:lnTo>
                <a:lnTo>
                  <a:pt x="2769" y="2951"/>
                </a:lnTo>
                <a:lnTo>
                  <a:pt x="2774" y="2951"/>
                </a:lnTo>
                <a:lnTo>
                  <a:pt x="2785" y="2961"/>
                </a:lnTo>
                <a:lnTo>
                  <a:pt x="2785" y="2972"/>
                </a:lnTo>
                <a:lnTo>
                  <a:pt x="2780" y="2972"/>
                </a:lnTo>
                <a:lnTo>
                  <a:pt x="2759" y="2977"/>
                </a:lnTo>
                <a:lnTo>
                  <a:pt x="2754" y="2982"/>
                </a:lnTo>
                <a:lnTo>
                  <a:pt x="2764" y="2987"/>
                </a:lnTo>
                <a:lnTo>
                  <a:pt x="2785" y="3013"/>
                </a:lnTo>
                <a:lnTo>
                  <a:pt x="2774" y="3029"/>
                </a:lnTo>
                <a:lnTo>
                  <a:pt x="2754" y="3013"/>
                </a:lnTo>
                <a:lnTo>
                  <a:pt x="2743" y="3003"/>
                </a:lnTo>
                <a:lnTo>
                  <a:pt x="2738" y="2987"/>
                </a:lnTo>
                <a:lnTo>
                  <a:pt x="2733" y="2967"/>
                </a:lnTo>
                <a:lnTo>
                  <a:pt x="2728" y="2956"/>
                </a:lnTo>
                <a:lnTo>
                  <a:pt x="2723" y="2972"/>
                </a:lnTo>
                <a:lnTo>
                  <a:pt x="2712" y="2993"/>
                </a:lnTo>
                <a:lnTo>
                  <a:pt x="2707" y="2998"/>
                </a:lnTo>
                <a:lnTo>
                  <a:pt x="2702" y="3003"/>
                </a:lnTo>
                <a:lnTo>
                  <a:pt x="2712" y="3013"/>
                </a:lnTo>
                <a:lnTo>
                  <a:pt x="2728" y="3018"/>
                </a:lnTo>
                <a:lnTo>
                  <a:pt x="2733" y="3018"/>
                </a:lnTo>
                <a:lnTo>
                  <a:pt x="2738" y="3018"/>
                </a:lnTo>
                <a:lnTo>
                  <a:pt x="2733" y="3029"/>
                </a:lnTo>
                <a:lnTo>
                  <a:pt x="2723" y="3055"/>
                </a:lnTo>
                <a:lnTo>
                  <a:pt x="2723" y="3060"/>
                </a:lnTo>
                <a:lnTo>
                  <a:pt x="2738" y="3060"/>
                </a:lnTo>
                <a:lnTo>
                  <a:pt x="2759" y="3060"/>
                </a:lnTo>
                <a:lnTo>
                  <a:pt x="2759" y="3107"/>
                </a:lnTo>
                <a:lnTo>
                  <a:pt x="2795" y="3107"/>
                </a:lnTo>
                <a:lnTo>
                  <a:pt x="2800" y="3086"/>
                </a:lnTo>
                <a:lnTo>
                  <a:pt x="2806" y="3065"/>
                </a:lnTo>
                <a:lnTo>
                  <a:pt x="2816" y="3055"/>
                </a:lnTo>
                <a:lnTo>
                  <a:pt x="2821" y="3055"/>
                </a:lnTo>
                <a:lnTo>
                  <a:pt x="2832" y="3055"/>
                </a:lnTo>
                <a:lnTo>
                  <a:pt x="2847" y="3081"/>
                </a:lnTo>
                <a:lnTo>
                  <a:pt x="2868" y="3107"/>
                </a:lnTo>
                <a:lnTo>
                  <a:pt x="3034" y="3107"/>
                </a:lnTo>
                <a:lnTo>
                  <a:pt x="3050" y="3091"/>
                </a:lnTo>
                <a:lnTo>
                  <a:pt x="3050" y="3107"/>
                </a:lnTo>
                <a:lnTo>
                  <a:pt x="3206" y="3107"/>
                </a:lnTo>
                <a:lnTo>
                  <a:pt x="3216" y="3091"/>
                </a:lnTo>
                <a:lnTo>
                  <a:pt x="3226" y="3091"/>
                </a:lnTo>
                <a:lnTo>
                  <a:pt x="3237" y="3096"/>
                </a:lnTo>
                <a:lnTo>
                  <a:pt x="3242" y="3107"/>
                </a:lnTo>
                <a:lnTo>
                  <a:pt x="4281" y="3107"/>
                </a:lnTo>
                <a:lnTo>
                  <a:pt x="4276" y="3081"/>
                </a:lnTo>
                <a:lnTo>
                  <a:pt x="4260" y="3055"/>
                </a:lnTo>
                <a:lnTo>
                  <a:pt x="4245" y="3034"/>
                </a:lnTo>
                <a:lnTo>
                  <a:pt x="4224" y="3018"/>
                </a:lnTo>
                <a:lnTo>
                  <a:pt x="4208" y="3003"/>
                </a:lnTo>
                <a:lnTo>
                  <a:pt x="4208" y="2993"/>
                </a:lnTo>
                <a:lnTo>
                  <a:pt x="4208" y="2982"/>
                </a:lnTo>
                <a:lnTo>
                  <a:pt x="4219" y="2967"/>
                </a:lnTo>
                <a:lnTo>
                  <a:pt x="4234" y="2967"/>
                </a:lnTo>
                <a:lnTo>
                  <a:pt x="4260" y="2977"/>
                </a:lnTo>
                <a:lnTo>
                  <a:pt x="4292" y="2998"/>
                </a:lnTo>
                <a:lnTo>
                  <a:pt x="4312" y="3018"/>
                </a:lnTo>
                <a:lnTo>
                  <a:pt x="4317" y="3034"/>
                </a:lnTo>
                <a:lnTo>
                  <a:pt x="4317" y="3055"/>
                </a:lnTo>
                <a:lnTo>
                  <a:pt x="4323" y="3070"/>
                </a:lnTo>
                <a:lnTo>
                  <a:pt x="4338" y="3091"/>
                </a:lnTo>
                <a:lnTo>
                  <a:pt x="4354" y="3107"/>
                </a:lnTo>
                <a:lnTo>
                  <a:pt x="4380" y="3107"/>
                </a:lnTo>
                <a:lnTo>
                  <a:pt x="4385" y="3096"/>
                </a:lnTo>
                <a:lnTo>
                  <a:pt x="4390" y="3081"/>
                </a:lnTo>
                <a:lnTo>
                  <a:pt x="4385" y="3065"/>
                </a:lnTo>
                <a:lnTo>
                  <a:pt x="4385" y="3055"/>
                </a:lnTo>
                <a:lnTo>
                  <a:pt x="4359" y="3029"/>
                </a:lnTo>
                <a:lnTo>
                  <a:pt x="4343" y="2987"/>
                </a:lnTo>
                <a:lnTo>
                  <a:pt x="4354" y="2972"/>
                </a:lnTo>
                <a:lnTo>
                  <a:pt x="4354" y="2967"/>
                </a:lnTo>
                <a:lnTo>
                  <a:pt x="4349" y="2961"/>
                </a:lnTo>
                <a:lnTo>
                  <a:pt x="4343" y="2967"/>
                </a:lnTo>
                <a:lnTo>
                  <a:pt x="4343" y="2961"/>
                </a:lnTo>
                <a:lnTo>
                  <a:pt x="4338" y="2951"/>
                </a:lnTo>
                <a:lnTo>
                  <a:pt x="4343" y="2941"/>
                </a:lnTo>
                <a:lnTo>
                  <a:pt x="4343" y="2935"/>
                </a:lnTo>
                <a:lnTo>
                  <a:pt x="4359" y="2930"/>
                </a:lnTo>
                <a:lnTo>
                  <a:pt x="4349" y="2920"/>
                </a:lnTo>
                <a:lnTo>
                  <a:pt x="4338" y="2904"/>
                </a:lnTo>
                <a:lnTo>
                  <a:pt x="4333" y="2889"/>
                </a:lnTo>
                <a:lnTo>
                  <a:pt x="4328" y="2878"/>
                </a:lnTo>
                <a:lnTo>
                  <a:pt x="4343" y="2863"/>
                </a:lnTo>
                <a:lnTo>
                  <a:pt x="4328" y="2868"/>
                </a:lnTo>
                <a:lnTo>
                  <a:pt x="4328" y="2863"/>
                </a:lnTo>
                <a:lnTo>
                  <a:pt x="4333" y="2857"/>
                </a:lnTo>
                <a:lnTo>
                  <a:pt x="4343" y="2857"/>
                </a:lnTo>
                <a:lnTo>
                  <a:pt x="4343" y="2852"/>
                </a:lnTo>
                <a:lnTo>
                  <a:pt x="4338" y="2857"/>
                </a:lnTo>
                <a:lnTo>
                  <a:pt x="4343" y="2847"/>
                </a:lnTo>
                <a:lnTo>
                  <a:pt x="4338" y="2847"/>
                </a:lnTo>
                <a:lnTo>
                  <a:pt x="4328" y="2847"/>
                </a:lnTo>
                <a:lnTo>
                  <a:pt x="4317" y="2852"/>
                </a:lnTo>
                <a:lnTo>
                  <a:pt x="4317" y="2857"/>
                </a:lnTo>
                <a:lnTo>
                  <a:pt x="4312" y="2863"/>
                </a:lnTo>
                <a:lnTo>
                  <a:pt x="4302" y="2863"/>
                </a:lnTo>
                <a:lnTo>
                  <a:pt x="4307" y="2852"/>
                </a:lnTo>
                <a:lnTo>
                  <a:pt x="4312" y="2842"/>
                </a:lnTo>
                <a:lnTo>
                  <a:pt x="4317" y="2826"/>
                </a:lnTo>
                <a:lnTo>
                  <a:pt x="4333" y="2816"/>
                </a:lnTo>
                <a:lnTo>
                  <a:pt x="4323" y="2795"/>
                </a:lnTo>
                <a:lnTo>
                  <a:pt x="4317" y="2780"/>
                </a:lnTo>
                <a:lnTo>
                  <a:pt x="4317" y="2738"/>
                </a:lnTo>
                <a:lnTo>
                  <a:pt x="4312" y="2743"/>
                </a:lnTo>
                <a:lnTo>
                  <a:pt x="4317" y="2738"/>
                </a:lnTo>
                <a:lnTo>
                  <a:pt x="4312" y="2733"/>
                </a:lnTo>
                <a:lnTo>
                  <a:pt x="4354" y="2717"/>
                </a:lnTo>
                <a:lnTo>
                  <a:pt x="4364" y="2712"/>
                </a:lnTo>
                <a:lnTo>
                  <a:pt x="4354" y="2707"/>
                </a:lnTo>
                <a:lnTo>
                  <a:pt x="4317" y="2696"/>
                </a:lnTo>
                <a:lnTo>
                  <a:pt x="4328" y="2691"/>
                </a:lnTo>
                <a:lnTo>
                  <a:pt x="4323" y="2691"/>
                </a:lnTo>
                <a:lnTo>
                  <a:pt x="4317" y="2686"/>
                </a:lnTo>
                <a:lnTo>
                  <a:pt x="4312" y="2670"/>
                </a:lnTo>
                <a:lnTo>
                  <a:pt x="4307" y="2660"/>
                </a:lnTo>
                <a:lnTo>
                  <a:pt x="4307" y="2665"/>
                </a:lnTo>
                <a:lnTo>
                  <a:pt x="4302" y="2681"/>
                </a:lnTo>
                <a:lnTo>
                  <a:pt x="4292" y="2691"/>
                </a:lnTo>
                <a:lnTo>
                  <a:pt x="4286" y="2660"/>
                </a:lnTo>
                <a:lnTo>
                  <a:pt x="4323" y="2587"/>
                </a:lnTo>
                <a:lnTo>
                  <a:pt x="4333" y="2546"/>
                </a:lnTo>
                <a:lnTo>
                  <a:pt x="4395" y="2546"/>
                </a:lnTo>
                <a:lnTo>
                  <a:pt x="4395" y="2541"/>
                </a:lnTo>
                <a:lnTo>
                  <a:pt x="4349" y="2541"/>
                </a:lnTo>
                <a:lnTo>
                  <a:pt x="4338" y="2541"/>
                </a:lnTo>
                <a:lnTo>
                  <a:pt x="4343" y="2504"/>
                </a:lnTo>
                <a:lnTo>
                  <a:pt x="4343" y="2478"/>
                </a:lnTo>
                <a:lnTo>
                  <a:pt x="4343" y="2447"/>
                </a:lnTo>
                <a:lnTo>
                  <a:pt x="4354" y="2421"/>
                </a:lnTo>
                <a:lnTo>
                  <a:pt x="4359" y="2405"/>
                </a:lnTo>
                <a:lnTo>
                  <a:pt x="4354" y="2395"/>
                </a:lnTo>
                <a:lnTo>
                  <a:pt x="4349" y="2380"/>
                </a:lnTo>
                <a:lnTo>
                  <a:pt x="4338" y="2380"/>
                </a:lnTo>
                <a:lnTo>
                  <a:pt x="4333" y="2400"/>
                </a:lnTo>
                <a:lnTo>
                  <a:pt x="4328" y="2426"/>
                </a:lnTo>
                <a:lnTo>
                  <a:pt x="4328" y="2457"/>
                </a:lnTo>
                <a:lnTo>
                  <a:pt x="4328" y="2520"/>
                </a:lnTo>
                <a:lnTo>
                  <a:pt x="4260" y="2509"/>
                </a:lnTo>
                <a:lnTo>
                  <a:pt x="4240" y="2509"/>
                </a:lnTo>
                <a:lnTo>
                  <a:pt x="4245" y="2504"/>
                </a:lnTo>
                <a:lnTo>
                  <a:pt x="4240" y="2504"/>
                </a:lnTo>
                <a:lnTo>
                  <a:pt x="4234" y="2509"/>
                </a:lnTo>
                <a:lnTo>
                  <a:pt x="4229" y="2509"/>
                </a:lnTo>
                <a:lnTo>
                  <a:pt x="4229" y="2504"/>
                </a:lnTo>
                <a:lnTo>
                  <a:pt x="4234" y="2494"/>
                </a:lnTo>
                <a:lnTo>
                  <a:pt x="4240" y="2483"/>
                </a:lnTo>
                <a:lnTo>
                  <a:pt x="4234" y="2478"/>
                </a:lnTo>
                <a:lnTo>
                  <a:pt x="4229" y="2483"/>
                </a:lnTo>
                <a:lnTo>
                  <a:pt x="4224" y="2483"/>
                </a:lnTo>
                <a:lnTo>
                  <a:pt x="4219" y="2483"/>
                </a:lnTo>
                <a:lnTo>
                  <a:pt x="4234" y="2473"/>
                </a:lnTo>
                <a:lnTo>
                  <a:pt x="4234" y="2468"/>
                </a:lnTo>
                <a:lnTo>
                  <a:pt x="4250" y="2457"/>
                </a:lnTo>
                <a:lnTo>
                  <a:pt x="4234" y="2452"/>
                </a:lnTo>
                <a:lnTo>
                  <a:pt x="4250" y="2447"/>
                </a:lnTo>
                <a:lnTo>
                  <a:pt x="4240" y="2447"/>
                </a:lnTo>
                <a:lnTo>
                  <a:pt x="4240" y="2442"/>
                </a:lnTo>
                <a:lnTo>
                  <a:pt x="4250" y="2431"/>
                </a:lnTo>
                <a:lnTo>
                  <a:pt x="4250" y="2426"/>
                </a:lnTo>
                <a:lnTo>
                  <a:pt x="4245" y="2426"/>
                </a:lnTo>
                <a:lnTo>
                  <a:pt x="4240" y="2431"/>
                </a:lnTo>
                <a:lnTo>
                  <a:pt x="4245" y="2421"/>
                </a:lnTo>
                <a:lnTo>
                  <a:pt x="4250" y="2421"/>
                </a:lnTo>
                <a:lnTo>
                  <a:pt x="4250" y="2405"/>
                </a:lnTo>
                <a:lnTo>
                  <a:pt x="4245" y="2405"/>
                </a:lnTo>
                <a:lnTo>
                  <a:pt x="4240" y="2405"/>
                </a:lnTo>
                <a:lnTo>
                  <a:pt x="4245" y="2411"/>
                </a:lnTo>
                <a:lnTo>
                  <a:pt x="4240" y="2416"/>
                </a:lnTo>
                <a:lnTo>
                  <a:pt x="4224" y="2416"/>
                </a:lnTo>
                <a:lnTo>
                  <a:pt x="4214" y="2416"/>
                </a:lnTo>
                <a:lnTo>
                  <a:pt x="4219" y="2411"/>
                </a:lnTo>
                <a:lnTo>
                  <a:pt x="4208" y="2416"/>
                </a:lnTo>
                <a:lnTo>
                  <a:pt x="4214" y="2405"/>
                </a:lnTo>
                <a:lnTo>
                  <a:pt x="4214" y="2395"/>
                </a:lnTo>
                <a:lnTo>
                  <a:pt x="4214" y="2390"/>
                </a:lnTo>
                <a:lnTo>
                  <a:pt x="4224" y="2380"/>
                </a:lnTo>
                <a:lnTo>
                  <a:pt x="4219" y="2380"/>
                </a:lnTo>
                <a:lnTo>
                  <a:pt x="4214" y="2374"/>
                </a:lnTo>
                <a:lnTo>
                  <a:pt x="4229" y="2369"/>
                </a:lnTo>
                <a:lnTo>
                  <a:pt x="4229" y="2359"/>
                </a:lnTo>
                <a:lnTo>
                  <a:pt x="4203" y="2369"/>
                </a:lnTo>
                <a:lnTo>
                  <a:pt x="4208" y="2354"/>
                </a:lnTo>
                <a:lnTo>
                  <a:pt x="4219" y="2343"/>
                </a:lnTo>
                <a:lnTo>
                  <a:pt x="4224" y="2333"/>
                </a:lnTo>
                <a:lnTo>
                  <a:pt x="4214" y="2333"/>
                </a:lnTo>
                <a:lnTo>
                  <a:pt x="4208" y="2333"/>
                </a:lnTo>
                <a:lnTo>
                  <a:pt x="4208" y="2328"/>
                </a:lnTo>
                <a:lnTo>
                  <a:pt x="4224" y="2312"/>
                </a:lnTo>
                <a:lnTo>
                  <a:pt x="4234" y="2291"/>
                </a:lnTo>
                <a:lnTo>
                  <a:pt x="4255" y="2286"/>
                </a:lnTo>
                <a:lnTo>
                  <a:pt x="4271" y="2276"/>
                </a:lnTo>
                <a:lnTo>
                  <a:pt x="4276" y="2270"/>
                </a:lnTo>
                <a:lnTo>
                  <a:pt x="4245" y="2265"/>
                </a:lnTo>
                <a:lnTo>
                  <a:pt x="4240" y="2265"/>
                </a:lnTo>
                <a:lnTo>
                  <a:pt x="4240" y="2255"/>
                </a:lnTo>
                <a:lnTo>
                  <a:pt x="4245" y="2244"/>
                </a:lnTo>
                <a:lnTo>
                  <a:pt x="4250" y="2234"/>
                </a:lnTo>
                <a:lnTo>
                  <a:pt x="4250" y="2224"/>
                </a:lnTo>
                <a:lnTo>
                  <a:pt x="4245" y="2224"/>
                </a:lnTo>
                <a:lnTo>
                  <a:pt x="4224" y="2234"/>
                </a:lnTo>
                <a:lnTo>
                  <a:pt x="4198" y="2224"/>
                </a:lnTo>
                <a:lnTo>
                  <a:pt x="4214" y="2218"/>
                </a:lnTo>
                <a:lnTo>
                  <a:pt x="4224" y="2213"/>
                </a:lnTo>
                <a:lnTo>
                  <a:pt x="4219" y="2208"/>
                </a:lnTo>
                <a:lnTo>
                  <a:pt x="4193" y="2198"/>
                </a:lnTo>
                <a:lnTo>
                  <a:pt x="4182" y="2192"/>
                </a:lnTo>
                <a:lnTo>
                  <a:pt x="4188" y="2172"/>
                </a:lnTo>
                <a:lnTo>
                  <a:pt x="4198" y="2167"/>
                </a:lnTo>
                <a:lnTo>
                  <a:pt x="4214" y="2167"/>
                </a:lnTo>
                <a:lnTo>
                  <a:pt x="4219" y="2167"/>
                </a:lnTo>
                <a:lnTo>
                  <a:pt x="4219" y="2172"/>
                </a:lnTo>
                <a:lnTo>
                  <a:pt x="4224" y="2182"/>
                </a:lnTo>
                <a:lnTo>
                  <a:pt x="4229" y="2182"/>
                </a:lnTo>
                <a:lnTo>
                  <a:pt x="4234" y="2172"/>
                </a:lnTo>
                <a:lnTo>
                  <a:pt x="4224" y="2161"/>
                </a:lnTo>
                <a:lnTo>
                  <a:pt x="4214" y="2151"/>
                </a:lnTo>
                <a:lnTo>
                  <a:pt x="4214" y="2146"/>
                </a:lnTo>
                <a:lnTo>
                  <a:pt x="4208" y="2141"/>
                </a:lnTo>
                <a:lnTo>
                  <a:pt x="4219" y="2135"/>
                </a:lnTo>
                <a:lnTo>
                  <a:pt x="4224" y="2135"/>
                </a:lnTo>
                <a:lnTo>
                  <a:pt x="4229" y="2125"/>
                </a:lnTo>
                <a:lnTo>
                  <a:pt x="4224" y="2120"/>
                </a:lnTo>
                <a:lnTo>
                  <a:pt x="4203" y="2120"/>
                </a:lnTo>
                <a:lnTo>
                  <a:pt x="4208" y="2115"/>
                </a:lnTo>
                <a:lnTo>
                  <a:pt x="4219" y="2104"/>
                </a:lnTo>
                <a:lnTo>
                  <a:pt x="4234" y="2104"/>
                </a:lnTo>
                <a:lnTo>
                  <a:pt x="4271" y="2104"/>
                </a:lnTo>
                <a:lnTo>
                  <a:pt x="4286" y="2099"/>
                </a:lnTo>
                <a:lnTo>
                  <a:pt x="4292" y="2089"/>
                </a:lnTo>
                <a:lnTo>
                  <a:pt x="4281" y="2063"/>
                </a:lnTo>
                <a:lnTo>
                  <a:pt x="4276" y="2047"/>
                </a:lnTo>
                <a:lnTo>
                  <a:pt x="4276" y="2042"/>
                </a:lnTo>
                <a:lnTo>
                  <a:pt x="4286" y="2037"/>
                </a:lnTo>
                <a:lnTo>
                  <a:pt x="4302" y="2037"/>
                </a:lnTo>
                <a:lnTo>
                  <a:pt x="4323" y="2026"/>
                </a:lnTo>
                <a:lnTo>
                  <a:pt x="4349" y="2011"/>
                </a:lnTo>
                <a:lnTo>
                  <a:pt x="4364" y="1995"/>
                </a:lnTo>
                <a:lnTo>
                  <a:pt x="4349" y="2000"/>
                </a:lnTo>
                <a:lnTo>
                  <a:pt x="4333" y="2000"/>
                </a:lnTo>
                <a:lnTo>
                  <a:pt x="4302" y="1985"/>
                </a:lnTo>
                <a:lnTo>
                  <a:pt x="4323" y="1943"/>
                </a:lnTo>
                <a:lnTo>
                  <a:pt x="4343" y="1912"/>
                </a:lnTo>
                <a:lnTo>
                  <a:pt x="4354" y="1902"/>
                </a:lnTo>
                <a:lnTo>
                  <a:pt x="4359" y="1902"/>
                </a:lnTo>
                <a:lnTo>
                  <a:pt x="4395" y="1896"/>
                </a:lnTo>
                <a:lnTo>
                  <a:pt x="4395" y="1870"/>
                </a:lnTo>
                <a:lnTo>
                  <a:pt x="4390" y="1860"/>
                </a:lnTo>
                <a:lnTo>
                  <a:pt x="4364" y="1839"/>
                </a:lnTo>
                <a:lnTo>
                  <a:pt x="4364" y="1860"/>
                </a:lnTo>
                <a:lnTo>
                  <a:pt x="4364" y="1876"/>
                </a:lnTo>
                <a:lnTo>
                  <a:pt x="4359" y="1891"/>
                </a:lnTo>
                <a:lnTo>
                  <a:pt x="4349" y="1855"/>
                </a:lnTo>
                <a:lnTo>
                  <a:pt x="4349" y="1834"/>
                </a:lnTo>
                <a:lnTo>
                  <a:pt x="4354" y="1818"/>
                </a:lnTo>
                <a:lnTo>
                  <a:pt x="4364" y="1792"/>
                </a:lnTo>
                <a:lnTo>
                  <a:pt x="4395" y="1803"/>
                </a:lnTo>
                <a:lnTo>
                  <a:pt x="4395" y="1455"/>
                </a:lnTo>
                <a:lnTo>
                  <a:pt x="4380" y="1455"/>
                </a:lnTo>
                <a:lnTo>
                  <a:pt x="4364" y="1460"/>
                </a:lnTo>
                <a:lnTo>
                  <a:pt x="4354" y="1444"/>
                </a:lnTo>
                <a:lnTo>
                  <a:pt x="4354" y="1434"/>
                </a:lnTo>
                <a:lnTo>
                  <a:pt x="4359" y="1408"/>
                </a:lnTo>
                <a:lnTo>
                  <a:pt x="4359" y="1372"/>
                </a:lnTo>
                <a:lnTo>
                  <a:pt x="4359" y="1356"/>
                </a:lnTo>
                <a:lnTo>
                  <a:pt x="4354" y="1361"/>
                </a:lnTo>
                <a:lnTo>
                  <a:pt x="4343" y="1377"/>
                </a:lnTo>
                <a:lnTo>
                  <a:pt x="4343" y="1398"/>
                </a:lnTo>
                <a:lnTo>
                  <a:pt x="4343" y="1424"/>
                </a:lnTo>
                <a:lnTo>
                  <a:pt x="4343" y="1444"/>
                </a:lnTo>
                <a:lnTo>
                  <a:pt x="4338" y="1455"/>
                </a:lnTo>
                <a:lnTo>
                  <a:pt x="4333" y="1450"/>
                </a:lnTo>
                <a:lnTo>
                  <a:pt x="4328" y="1429"/>
                </a:lnTo>
                <a:lnTo>
                  <a:pt x="4328" y="1424"/>
                </a:lnTo>
                <a:lnTo>
                  <a:pt x="4323" y="1429"/>
                </a:lnTo>
                <a:lnTo>
                  <a:pt x="4323" y="1444"/>
                </a:lnTo>
                <a:lnTo>
                  <a:pt x="4328" y="1455"/>
                </a:lnTo>
                <a:lnTo>
                  <a:pt x="4333" y="1460"/>
                </a:lnTo>
                <a:lnTo>
                  <a:pt x="4338" y="1460"/>
                </a:lnTo>
                <a:lnTo>
                  <a:pt x="4338" y="1496"/>
                </a:lnTo>
                <a:lnTo>
                  <a:pt x="4317" y="1444"/>
                </a:lnTo>
                <a:lnTo>
                  <a:pt x="4302" y="1387"/>
                </a:lnTo>
                <a:lnTo>
                  <a:pt x="4297" y="1356"/>
                </a:lnTo>
                <a:lnTo>
                  <a:pt x="4286" y="1330"/>
                </a:lnTo>
                <a:lnTo>
                  <a:pt x="4286" y="1299"/>
                </a:lnTo>
                <a:lnTo>
                  <a:pt x="4281" y="1263"/>
                </a:lnTo>
                <a:lnTo>
                  <a:pt x="4281" y="1278"/>
                </a:lnTo>
                <a:lnTo>
                  <a:pt x="4281" y="1304"/>
                </a:lnTo>
                <a:lnTo>
                  <a:pt x="4276" y="1309"/>
                </a:lnTo>
                <a:lnTo>
                  <a:pt x="4281" y="1299"/>
                </a:lnTo>
                <a:lnTo>
                  <a:pt x="4276" y="1252"/>
                </a:lnTo>
                <a:lnTo>
                  <a:pt x="4276" y="1257"/>
                </a:lnTo>
                <a:lnTo>
                  <a:pt x="4271" y="1257"/>
                </a:lnTo>
                <a:lnTo>
                  <a:pt x="4266" y="1242"/>
                </a:lnTo>
                <a:lnTo>
                  <a:pt x="4266" y="1247"/>
                </a:lnTo>
                <a:lnTo>
                  <a:pt x="4260" y="1190"/>
                </a:lnTo>
                <a:lnTo>
                  <a:pt x="4255" y="1195"/>
                </a:lnTo>
                <a:lnTo>
                  <a:pt x="4255" y="1211"/>
                </a:lnTo>
                <a:lnTo>
                  <a:pt x="4250" y="1190"/>
                </a:lnTo>
                <a:lnTo>
                  <a:pt x="4250" y="1174"/>
                </a:lnTo>
                <a:lnTo>
                  <a:pt x="4245" y="1143"/>
                </a:lnTo>
                <a:lnTo>
                  <a:pt x="4245" y="1138"/>
                </a:lnTo>
                <a:lnTo>
                  <a:pt x="4245" y="1133"/>
                </a:lnTo>
                <a:lnTo>
                  <a:pt x="4245" y="1128"/>
                </a:lnTo>
                <a:lnTo>
                  <a:pt x="4240" y="1117"/>
                </a:lnTo>
                <a:lnTo>
                  <a:pt x="4234" y="1128"/>
                </a:lnTo>
                <a:lnTo>
                  <a:pt x="4229" y="1169"/>
                </a:lnTo>
                <a:lnTo>
                  <a:pt x="4224" y="1205"/>
                </a:lnTo>
                <a:lnTo>
                  <a:pt x="4224" y="1247"/>
                </a:lnTo>
                <a:lnTo>
                  <a:pt x="4229" y="1263"/>
                </a:lnTo>
                <a:lnTo>
                  <a:pt x="4240" y="1226"/>
                </a:lnTo>
                <a:lnTo>
                  <a:pt x="4240" y="1205"/>
                </a:lnTo>
                <a:lnTo>
                  <a:pt x="4245" y="1200"/>
                </a:lnTo>
                <a:lnTo>
                  <a:pt x="4245" y="1221"/>
                </a:lnTo>
                <a:lnTo>
                  <a:pt x="4250" y="1242"/>
                </a:lnTo>
                <a:lnTo>
                  <a:pt x="4250" y="1237"/>
                </a:lnTo>
                <a:lnTo>
                  <a:pt x="4250" y="1242"/>
                </a:lnTo>
                <a:lnTo>
                  <a:pt x="4255" y="1257"/>
                </a:lnTo>
                <a:lnTo>
                  <a:pt x="4245" y="1268"/>
                </a:lnTo>
                <a:lnTo>
                  <a:pt x="4245" y="1273"/>
                </a:lnTo>
                <a:lnTo>
                  <a:pt x="4245" y="1268"/>
                </a:lnTo>
                <a:lnTo>
                  <a:pt x="4245" y="1247"/>
                </a:lnTo>
                <a:lnTo>
                  <a:pt x="4245" y="1237"/>
                </a:lnTo>
                <a:lnTo>
                  <a:pt x="4240" y="1242"/>
                </a:lnTo>
                <a:lnTo>
                  <a:pt x="4234" y="1294"/>
                </a:lnTo>
                <a:lnTo>
                  <a:pt x="4240" y="1315"/>
                </a:lnTo>
                <a:lnTo>
                  <a:pt x="4250" y="1325"/>
                </a:lnTo>
                <a:lnTo>
                  <a:pt x="4260" y="1330"/>
                </a:lnTo>
                <a:lnTo>
                  <a:pt x="4276" y="1330"/>
                </a:lnTo>
                <a:lnTo>
                  <a:pt x="4276" y="1356"/>
                </a:lnTo>
                <a:lnTo>
                  <a:pt x="4271" y="1377"/>
                </a:lnTo>
                <a:lnTo>
                  <a:pt x="4240" y="1341"/>
                </a:lnTo>
                <a:lnTo>
                  <a:pt x="4260" y="1450"/>
                </a:lnTo>
                <a:lnTo>
                  <a:pt x="4276" y="1616"/>
                </a:lnTo>
                <a:lnTo>
                  <a:pt x="4276" y="1673"/>
                </a:lnTo>
                <a:lnTo>
                  <a:pt x="4255" y="1476"/>
                </a:lnTo>
                <a:lnTo>
                  <a:pt x="4234" y="1330"/>
                </a:lnTo>
                <a:lnTo>
                  <a:pt x="4224" y="1315"/>
                </a:lnTo>
                <a:lnTo>
                  <a:pt x="4214" y="1294"/>
                </a:lnTo>
                <a:lnTo>
                  <a:pt x="4203" y="1247"/>
                </a:lnTo>
                <a:lnTo>
                  <a:pt x="4198" y="1226"/>
                </a:lnTo>
                <a:lnTo>
                  <a:pt x="4203" y="1211"/>
                </a:lnTo>
                <a:lnTo>
                  <a:pt x="4208" y="1200"/>
                </a:lnTo>
                <a:lnTo>
                  <a:pt x="4198" y="1159"/>
                </a:lnTo>
                <a:lnTo>
                  <a:pt x="4198" y="1169"/>
                </a:lnTo>
                <a:lnTo>
                  <a:pt x="4193" y="1153"/>
                </a:lnTo>
                <a:lnTo>
                  <a:pt x="4193" y="1128"/>
                </a:lnTo>
                <a:lnTo>
                  <a:pt x="4188" y="1107"/>
                </a:lnTo>
                <a:lnTo>
                  <a:pt x="4182" y="1133"/>
                </a:lnTo>
                <a:lnTo>
                  <a:pt x="4182" y="1159"/>
                </a:lnTo>
                <a:lnTo>
                  <a:pt x="4182" y="1164"/>
                </a:lnTo>
                <a:lnTo>
                  <a:pt x="4177" y="1138"/>
                </a:lnTo>
                <a:lnTo>
                  <a:pt x="4177" y="1143"/>
                </a:lnTo>
                <a:lnTo>
                  <a:pt x="4172" y="1148"/>
                </a:lnTo>
                <a:lnTo>
                  <a:pt x="4177" y="1133"/>
                </a:lnTo>
                <a:lnTo>
                  <a:pt x="4177" y="1128"/>
                </a:lnTo>
                <a:lnTo>
                  <a:pt x="4172" y="1081"/>
                </a:lnTo>
                <a:lnTo>
                  <a:pt x="4167" y="1081"/>
                </a:lnTo>
                <a:lnTo>
                  <a:pt x="4167" y="1076"/>
                </a:lnTo>
                <a:lnTo>
                  <a:pt x="4167" y="1060"/>
                </a:lnTo>
                <a:lnTo>
                  <a:pt x="4162" y="1070"/>
                </a:lnTo>
                <a:lnTo>
                  <a:pt x="4162" y="1044"/>
                </a:lnTo>
                <a:lnTo>
                  <a:pt x="4151" y="1008"/>
                </a:lnTo>
                <a:lnTo>
                  <a:pt x="4156" y="1055"/>
                </a:lnTo>
                <a:lnTo>
                  <a:pt x="4167" y="1143"/>
                </a:lnTo>
                <a:lnTo>
                  <a:pt x="4167" y="1159"/>
                </a:lnTo>
                <a:lnTo>
                  <a:pt x="4167" y="1153"/>
                </a:lnTo>
                <a:lnTo>
                  <a:pt x="4172" y="1174"/>
                </a:lnTo>
                <a:lnTo>
                  <a:pt x="4167" y="1128"/>
                </a:lnTo>
                <a:lnTo>
                  <a:pt x="4182" y="1216"/>
                </a:lnTo>
                <a:lnTo>
                  <a:pt x="4193" y="1309"/>
                </a:lnTo>
                <a:lnTo>
                  <a:pt x="4177" y="1221"/>
                </a:lnTo>
                <a:lnTo>
                  <a:pt x="4177" y="1205"/>
                </a:lnTo>
                <a:lnTo>
                  <a:pt x="4177" y="1216"/>
                </a:lnTo>
                <a:lnTo>
                  <a:pt x="4182" y="1273"/>
                </a:lnTo>
                <a:lnTo>
                  <a:pt x="4188" y="1372"/>
                </a:lnTo>
                <a:lnTo>
                  <a:pt x="4193" y="1387"/>
                </a:lnTo>
                <a:lnTo>
                  <a:pt x="4193" y="1377"/>
                </a:lnTo>
                <a:lnTo>
                  <a:pt x="4188" y="1346"/>
                </a:lnTo>
                <a:lnTo>
                  <a:pt x="4188" y="1315"/>
                </a:lnTo>
                <a:lnTo>
                  <a:pt x="4193" y="1341"/>
                </a:lnTo>
                <a:lnTo>
                  <a:pt x="4193" y="1366"/>
                </a:lnTo>
                <a:lnTo>
                  <a:pt x="4193" y="1356"/>
                </a:lnTo>
                <a:lnTo>
                  <a:pt x="4198" y="1366"/>
                </a:lnTo>
                <a:lnTo>
                  <a:pt x="4198" y="1398"/>
                </a:lnTo>
                <a:lnTo>
                  <a:pt x="4193" y="1366"/>
                </a:lnTo>
                <a:lnTo>
                  <a:pt x="4193" y="1356"/>
                </a:lnTo>
                <a:lnTo>
                  <a:pt x="4193" y="1366"/>
                </a:lnTo>
                <a:lnTo>
                  <a:pt x="4198" y="1429"/>
                </a:lnTo>
                <a:lnTo>
                  <a:pt x="4203" y="1460"/>
                </a:lnTo>
                <a:lnTo>
                  <a:pt x="4208" y="1481"/>
                </a:lnTo>
                <a:lnTo>
                  <a:pt x="4214" y="1481"/>
                </a:lnTo>
                <a:lnTo>
                  <a:pt x="4219" y="1543"/>
                </a:lnTo>
                <a:lnTo>
                  <a:pt x="4198" y="1455"/>
                </a:lnTo>
                <a:lnTo>
                  <a:pt x="4182" y="1366"/>
                </a:lnTo>
                <a:lnTo>
                  <a:pt x="4177" y="1315"/>
                </a:lnTo>
                <a:lnTo>
                  <a:pt x="4177" y="1304"/>
                </a:lnTo>
                <a:lnTo>
                  <a:pt x="4177" y="1283"/>
                </a:lnTo>
                <a:lnTo>
                  <a:pt x="4167" y="1205"/>
                </a:lnTo>
                <a:lnTo>
                  <a:pt x="4172" y="1263"/>
                </a:lnTo>
                <a:lnTo>
                  <a:pt x="4167" y="1247"/>
                </a:lnTo>
                <a:lnTo>
                  <a:pt x="4162" y="1164"/>
                </a:lnTo>
                <a:lnTo>
                  <a:pt x="4162" y="1231"/>
                </a:lnTo>
                <a:lnTo>
                  <a:pt x="4162" y="1216"/>
                </a:lnTo>
                <a:lnTo>
                  <a:pt x="4156" y="1148"/>
                </a:lnTo>
                <a:lnTo>
                  <a:pt x="4156" y="1159"/>
                </a:lnTo>
                <a:lnTo>
                  <a:pt x="4151" y="1148"/>
                </a:lnTo>
                <a:lnTo>
                  <a:pt x="4151" y="1122"/>
                </a:lnTo>
                <a:lnTo>
                  <a:pt x="4151" y="1133"/>
                </a:lnTo>
                <a:lnTo>
                  <a:pt x="4151" y="1138"/>
                </a:lnTo>
                <a:lnTo>
                  <a:pt x="4151" y="1133"/>
                </a:lnTo>
                <a:lnTo>
                  <a:pt x="4141" y="1044"/>
                </a:lnTo>
                <a:lnTo>
                  <a:pt x="4141" y="1039"/>
                </a:lnTo>
                <a:lnTo>
                  <a:pt x="4136" y="1044"/>
                </a:lnTo>
                <a:lnTo>
                  <a:pt x="4136" y="1029"/>
                </a:lnTo>
                <a:lnTo>
                  <a:pt x="4130" y="1013"/>
                </a:lnTo>
                <a:lnTo>
                  <a:pt x="4130" y="977"/>
                </a:lnTo>
                <a:lnTo>
                  <a:pt x="4125" y="956"/>
                </a:lnTo>
                <a:lnTo>
                  <a:pt x="4125" y="946"/>
                </a:lnTo>
                <a:lnTo>
                  <a:pt x="4115" y="920"/>
                </a:lnTo>
                <a:lnTo>
                  <a:pt x="4115" y="966"/>
                </a:lnTo>
                <a:lnTo>
                  <a:pt x="4110" y="909"/>
                </a:lnTo>
                <a:lnTo>
                  <a:pt x="4104" y="904"/>
                </a:lnTo>
                <a:lnTo>
                  <a:pt x="4104" y="920"/>
                </a:lnTo>
                <a:lnTo>
                  <a:pt x="4099" y="899"/>
                </a:lnTo>
                <a:lnTo>
                  <a:pt x="4120" y="1242"/>
                </a:lnTo>
                <a:lnTo>
                  <a:pt x="4094" y="863"/>
                </a:lnTo>
                <a:lnTo>
                  <a:pt x="4094" y="847"/>
                </a:lnTo>
                <a:lnTo>
                  <a:pt x="4094" y="774"/>
                </a:lnTo>
                <a:lnTo>
                  <a:pt x="4099" y="821"/>
                </a:lnTo>
                <a:lnTo>
                  <a:pt x="4099" y="707"/>
                </a:lnTo>
                <a:lnTo>
                  <a:pt x="4115" y="920"/>
                </a:lnTo>
                <a:lnTo>
                  <a:pt x="4125" y="946"/>
                </a:lnTo>
                <a:lnTo>
                  <a:pt x="4120" y="883"/>
                </a:lnTo>
                <a:lnTo>
                  <a:pt x="4115" y="837"/>
                </a:lnTo>
                <a:lnTo>
                  <a:pt x="4120" y="868"/>
                </a:lnTo>
                <a:lnTo>
                  <a:pt x="4125" y="946"/>
                </a:lnTo>
                <a:lnTo>
                  <a:pt x="4130" y="951"/>
                </a:lnTo>
                <a:lnTo>
                  <a:pt x="4110" y="774"/>
                </a:lnTo>
                <a:lnTo>
                  <a:pt x="4104" y="686"/>
                </a:lnTo>
                <a:lnTo>
                  <a:pt x="4110" y="759"/>
                </a:lnTo>
                <a:lnTo>
                  <a:pt x="4115" y="769"/>
                </a:lnTo>
                <a:lnTo>
                  <a:pt x="4110" y="738"/>
                </a:lnTo>
                <a:lnTo>
                  <a:pt x="4099" y="603"/>
                </a:lnTo>
                <a:lnTo>
                  <a:pt x="4099" y="598"/>
                </a:lnTo>
                <a:lnTo>
                  <a:pt x="4104" y="608"/>
                </a:lnTo>
                <a:lnTo>
                  <a:pt x="4104" y="634"/>
                </a:lnTo>
                <a:lnTo>
                  <a:pt x="4110" y="650"/>
                </a:lnTo>
                <a:lnTo>
                  <a:pt x="4115" y="722"/>
                </a:lnTo>
                <a:lnTo>
                  <a:pt x="4115" y="743"/>
                </a:lnTo>
                <a:lnTo>
                  <a:pt x="4115" y="738"/>
                </a:lnTo>
                <a:lnTo>
                  <a:pt x="4115" y="712"/>
                </a:lnTo>
                <a:lnTo>
                  <a:pt x="4120" y="774"/>
                </a:lnTo>
                <a:lnTo>
                  <a:pt x="4120" y="816"/>
                </a:lnTo>
                <a:lnTo>
                  <a:pt x="4120" y="831"/>
                </a:lnTo>
                <a:lnTo>
                  <a:pt x="4125" y="826"/>
                </a:lnTo>
                <a:lnTo>
                  <a:pt x="4125" y="821"/>
                </a:lnTo>
                <a:lnTo>
                  <a:pt x="4125" y="826"/>
                </a:lnTo>
                <a:lnTo>
                  <a:pt x="4130" y="873"/>
                </a:lnTo>
                <a:lnTo>
                  <a:pt x="4136" y="935"/>
                </a:lnTo>
                <a:lnTo>
                  <a:pt x="4136" y="946"/>
                </a:lnTo>
                <a:lnTo>
                  <a:pt x="4136" y="935"/>
                </a:lnTo>
                <a:lnTo>
                  <a:pt x="4136" y="909"/>
                </a:lnTo>
                <a:lnTo>
                  <a:pt x="4130" y="831"/>
                </a:lnTo>
                <a:lnTo>
                  <a:pt x="4130" y="816"/>
                </a:lnTo>
                <a:lnTo>
                  <a:pt x="4141" y="883"/>
                </a:lnTo>
                <a:lnTo>
                  <a:pt x="4141" y="889"/>
                </a:lnTo>
                <a:lnTo>
                  <a:pt x="4141" y="883"/>
                </a:lnTo>
                <a:lnTo>
                  <a:pt x="4136" y="878"/>
                </a:lnTo>
                <a:lnTo>
                  <a:pt x="4141" y="925"/>
                </a:lnTo>
                <a:lnTo>
                  <a:pt x="4146" y="920"/>
                </a:lnTo>
                <a:lnTo>
                  <a:pt x="4141" y="878"/>
                </a:lnTo>
                <a:lnTo>
                  <a:pt x="4146" y="842"/>
                </a:lnTo>
                <a:lnTo>
                  <a:pt x="4146" y="837"/>
                </a:lnTo>
                <a:lnTo>
                  <a:pt x="4146" y="847"/>
                </a:lnTo>
                <a:lnTo>
                  <a:pt x="4151" y="863"/>
                </a:lnTo>
                <a:lnTo>
                  <a:pt x="4156" y="920"/>
                </a:lnTo>
                <a:lnTo>
                  <a:pt x="4156" y="935"/>
                </a:lnTo>
                <a:lnTo>
                  <a:pt x="4162" y="920"/>
                </a:lnTo>
                <a:lnTo>
                  <a:pt x="4162" y="873"/>
                </a:lnTo>
                <a:lnTo>
                  <a:pt x="4162" y="785"/>
                </a:lnTo>
                <a:lnTo>
                  <a:pt x="4167" y="722"/>
                </a:lnTo>
                <a:lnTo>
                  <a:pt x="4167" y="712"/>
                </a:lnTo>
                <a:lnTo>
                  <a:pt x="4172" y="722"/>
                </a:lnTo>
                <a:lnTo>
                  <a:pt x="4177" y="774"/>
                </a:lnTo>
                <a:lnTo>
                  <a:pt x="4177" y="779"/>
                </a:lnTo>
                <a:lnTo>
                  <a:pt x="4182" y="769"/>
                </a:lnTo>
                <a:lnTo>
                  <a:pt x="4193" y="696"/>
                </a:lnTo>
                <a:lnTo>
                  <a:pt x="4172" y="655"/>
                </a:lnTo>
                <a:lnTo>
                  <a:pt x="4172" y="644"/>
                </a:lnTo>
                <a:lnTo>
                  <a:pt x="4177" y="634"/>
                </a:lnTo>
                <a:lnTo>
                  <a:pt x="4193" y="634"/>
                </a:lnTo>
                <a:lnTo>
                  <a:pt x="4208" y="639"/>
                </a:lnTo>
                <a:lnTo>
                  <a:pt x="4224" y="639"/>
                </a:lnTo>
                <a:lnTo>
                  <a:pt x="4224" y="644"/>
                </a:lnTo>
                <a:lnTo>
                  <a:pt x="4240" y="655"/>
                </a:lnTo>
                <a:lnTo>
                  <a:pt x="4245" y="660"/>
                </a:lnTo>
                <a:lnTo>
                  <a:pt x="4229" y="686"/>
                </a:lnTo>
                <a:lnTo>
                  <a:pt x="4208" y="707"/>
                </a:lnTo>
                <a:lnTo>
                  <a:pt x="4198" y="696"/>
                </a:lnTo>
                <a:lnTo>
                  <a:pt x="4198" y="743"/>
                </a:lnTo>
                <a:lnTo>
                  <a:pt x="4198" y="764"/>
                </a:lnTo>
                <a:lnTo>
                  <a:pt x="4203" y="753"/>
                </a:lnTo>
                <a:lnTo>
                  <a:pt x="4208" y="733"/>
                </a:lnTo>
                <a:lnTo>
                  <a:pt x="4214" y="753"/>
                </a:lnTo>
                <a:lnTo>
                  <a:pt x="4203" y="779"/>
                </a:lnTo>
                <a:lnTo>
                  <a:pt x="4182" y="816"/>
                </a:lnTo>
                <a:lnTo>
                  <a:pt x="4182" y="831"/>
                </a:lnTo>
                <a:lnTo>
                  <a:pt x="4188" y="826"/>
                </a:lnTo>
                <a:lnTo>
                  <a:pt x="4198" y="821"/>
                </a:lnTo>
                <a:lnTo>
                  <a:pt x="4203" y="821"/>
                </a:lnTo>
                <a:lnTo>
                  <a:pt x="4203" y="826"/>
                </a:lnTo>
                <a:lnTo>
                  <a:pt x="4198" y="842"/>
                </a:lnTo>
                <a:lnTo>
                  <a:pt x="4193" y="863"/>
                </a:lnTo>
                <a:lnTo>
                  <a:pt x="4188" y="878"/>
                </a:lnTo>
                <a:lnTo>
                  <a:pt x="4193" y="904"/>
                </a:lnTo>
                <a:lnTo>
                  <a:pt x="4193" y="915"/>
                </a:lnTo>
                <a:lnTo>
                  <a:pt x="4198" y="904"/>
                </a:lnTo>
                <a:lnTo>
                  <a:pt x="4203" y="889"/>
                </a:lnTo>
                <a:lnTo>
                  <a:pt x="4214" y="826"/>
                </a:lnTo>
                <a:lnTo>
                  <a:pt x="4224" y="816"/>
                </a:lnTo>
                <a:lnTo>
                  <a:pt x="4234" y="863"/>
                </a:lnTo>
                <a:lnTo>
                  <a:pt x="4234" y="868"/>
                </a:lnTo>
                <a:lnTo>
                  <a:pt x="4229" y="868"/>
                </a:lnTo>
                <a:lnTo>
                  <a:pt x="4224" y="863"/>
                </a:lnTo>
                <a:lnTo>
                  <a:pt x="4219" y="863"/>
                </a:lnTo>
                <a:lnTo>
                  <a:pt x="4214" y="920"/>
                </a:lnTo>
                <a:lnTo>
                  <a:pt x="4234" y="909"/>
                </a:lnTo>
                <a:lnTo>
                  <a:pt x="4234" y="904"/>
                </a:lnTo>
                <a:lnTo>
                  <a:pt x="4234" y="909"/>
                </a:lnTo>
                <a:lnTo>
                  <a:pt x="4266" y="894"/>
                </a:lnTo>
                <a:lnTo>
                  <a:pt x="4286" y="883"/>
                </a:lnTo>
                <a:lnTo>
                  <a:pt x="4292" y="868"/>
                </a:lnTo>
                <a:lnTo>
                  <a:pt x="4286" y="847"/>
                </a:lnTo>
                <a:lnTo>
                  <a:pt x="4271" y="821"/>
                </a:lnTo>
                <a:lnTo>
                  <a:pt x="4281" y="800"/>
                </a:lnTo>
                <a:lnTo>
                  <a:pt x="4281" y="779"/>
                </a:lnTo>
                <a:lnTo>
                  <a:pt x="4281" y="774"/>
                </a:lnTo>
                <a:lnTo>
                  <a:pt x="4286" y="774"/>
                </a:lnTo>
                <a:lnTo>
                  <a:pt x="4302" y="769"/>
                </a:lnTo>
                <a:lnTo>
                  <a:pt x="4312" y="769"/>
                </a:lnTo>
                <a:lnTo>
                  <a:pt x="4323" y="764"/>
                </a:lnTo>
                <a:lnTo>
                  <a:pt x="4317" y="764"/>
                </a:lnTo>
                <a:lnTo>
                  <a:pt x="4307" y="764"/>
                </a:lnTo>
                <a:lnTo>
                  <a:pt x="4276" y="769"/>
                </a:lnTo>
                <a:lnTo>
                  <a:pt x="4271" y="759"/>
                </a:lnTo>
                <a:lnTo>
                  <a:pt x="4297" y="753"/>
                </a:lnTo>
                <a:lnTo>
                  <a:pt x="4271" y="753"/>
                </a:lnTo>
                <a:lnTo>
                  <a:pt x="4260" y="738"/>
                </a:lnTo>
                <a:lnTo>
                  <a:pt x="4250" y="727"/>
                </a:lnTo>
                <a:lnTo>
                  <a:pt x="4260" y="717"/>
                </a:lnTo>
                <a:lnTo>
                  <a:pt x="4271" y="707"/>
                </a:lnTo>
                <a:lnTo>
                  <a:pt x="4266" y="712"/>
                </a:lnTo>
                <a:lnTo>
                  <a:pt x="4240" y="722"/>
                </a:lnTo>
                <a:lnTo>
                  <a:pt x="4234" y="717"/>
                </a:lnTo>
                <a:lnTo>
                  <a:pt x="4245" y="712"/>
                </a:lnTo>
                <a:lnTo>
                  <a:pt x="4255" y="707"/>
                </a:lnTo>
                <a:lnTo>
                  <a:pt x="4260" y="696"/>
                </a:lnTo>
                <a:lnTo>
                  <a:pt x="4260" y="691"/>
                </a:lnTo>
                <a:lnTo>
                  <a:pt x="4250" y="696"/>
                </a:lnTo>
                <a:lnTo>
                  <a:pt x="4234" y="707"/>
                </a:lnTo>
                <a:lnTo>
                  <a:pt x="4229" y="707"/>
                </a:lnTo>
                <a:lnTo>
                  <a:pt x="4234" y="691"/>
                </a:lnTo>
                <a:lnTo>
                  <a:pt x="4250" y="660"/>
                </a:lnTo>
                <a:lnTo>
                  <a:pt x="4271" y="670"/>
                </a:lnTo>
                <a:lnTo>
                  <a:pt x="4276" y="670"/>
                </a:lnTo>
                <a:lnTo>
                  <a:pt x="4276" y="681"/>
                </a:lnTo>
                <a:lnTo>
                  <a:pt x="4276" y="696"/>
                </a:lnTo>
                <a:lnTo>
                  <a:pt x="4281" y="707"/>
                </a:lnTo>
                <a:lnTo>
                  <a:pt x="4286" y="717"/>
                </a:lnTo>
                <a:lnTo>
                  <a:pt x="4307" y="722"/>
                </a:lnTo>
                <a:lnTo>
                  <a:pt x="4317" y="733"/>
                </a:lnTo>
                <a:lnTo>
                  <a:pt x="4323" y="733"/>
                </a:lnTo>
                <a:lnTo>
                  <a:pt x="4312" y="722"/>
                </a:lnTo>
                <a:lnTo>
                  <a:pt x="4354" y="722"/>
                </a:lnTo>
                <a:lnTo>
                  <a:pt x="4333" y="733"/>
                </a:lnTo>
                <a:lnTo>
                  <a:pt x="4323" y="733"/>
                </a:lnTo>
                <a:lnTo>
                  <a:pt x="4338" y="774"/>
                </a:lnTo>
                <a:lnTo>
                  <a:pt x="4343" y="800"/>
                </a:lnTo>
                <a:lnTo>
                  <a:pt x="4343" y="842"/>
                </a:lnTo>
                <a:lnTo>
                  <a:pt x="4343" y="909"/>
                </a:lnTo>
                <a:lnTo>
                  <a:pt x="4343" y="966"/>
                </a:lnTo>
                <a:lnTo>
                  <a:pt x="4343" y="982"/>
                </a:lnTo>
                <a:lnTo>
                  <a:pt x="4349" y="992"/>
                </a:lnTo>
                <a:lnTo>
                  <a:pt x="4359" y="1003"/>
                </a:lnTo>
                <a:lnTo>
                  <a:pt x="4375" y="1008"/>
                </a:lnTo>
                <a:lnTo>
                  <a:pt x="4395" y="1018"/>
                </a:lnTo>
                <a:lnTo>
                  <a:pt x="4395" y="587"/>
                </a:lnTo>
                <a:lnTo>
                  <a:pt x="4380" y="577"/>
                </a:lnTo>
                <a:lnTo>
                  <a:pt x="4364" y="556"/>
                </a:lnTo>
                <a:lnTo>
                  <a:pt x="4364" y="535"/>
                </a:lnTo>
                <a:lnTo>
                  <a:pt x="4369" y="515"/>
                </a:lnTo>
                <a:lnTo>
                  <a:pt x="2276" y="2364"/>
                </a:lnTo>
                <a:lnTo>
                  <a:pt x="3964" y="151"/>
                </a:lnTo>
                <a:lnTo>
                  <a:pt x="3964" y="146"/>
                </a:lnTo>
                <a:lnTo>
                  <a:pt x="3969" y="146"/>
                </a:lnTo>
                <a:lnTo>
                  <a:pt x="3964" y="151"/>
                </a:lnTo>
                <a:lnTo>
                  <a:pt x="2276" y="2364"/>
                </a:lnTo>
                <a:lnTo>
                  <a:pt x="3164" y="733"/>
                </a:lnTo>
                <a:lnTo>
                  <a:pt x="3133" y="743"/>
                </a:lnTo>
                <a:lnTo>
                  <a:pt x="3112" y="748"/>
                </a:lnTo>
                <a:lnTo>
                  <a:pt x="3091" y="753"/>
                </a:lnTo>
                <a:lnTo>
                  <a:pt x="3065" y="759"/>
                </a:lnTo>
                <a:lnTo>
                  <a:pt x="3055" y="722"/>
                </a:lnTo>
                <a:lnTo>
                  <a:pt x="3081" y="707"/>
                </a:lnTo>
                <a:lnTo>
                  <a:pt x="3097" y="702"/>
                </a:lnTo>
                <a:lnTo>
                  <a:pt x="3117" y="702"/>
                </a:lnTo>
                <a:lnTo>
                  <a:pt x="3133" y="702"/>
                </a:lnTo>
                <a:lnTo>
                  <a:pt x="3149" y="702"/>
                </a:lnTo>
                <a:lnTo>
                  <a:pt x="3175" y="686"/>
                </a:lnTo>
                <a:lnTo>
                  <a:pt x="3195" y="686"/>
                </a:lnTo>
                <a:lnTo>
                  <a:pt x="3211" y="691"/>
                </a:lnTo>
                <a:lnTo>
                  <a:pt x="3226" y="702"/>
                </a:lnTo>
                <a:lnTo>
                  <a:pt x="3232" y="717"/>
                </a:lnTo>
                <a:lnTo>
                  <a:pt x="3211" y="722"/>
                </a:lnTo>
                <a:lnTo>
                  <a:pt x="3200" y="722"/>
                </a:lnTo>
                <a:lnTo>
                  <a:pt x="3195" y="727"/>
                </a:lnTo>
                <a:lnTo>
                  <a:pt x="3159" y="738"/>
                </a:lnTo>
                <a:lnTo>
                  <a:pt x="3143" y="743"/>
                </a:lnTo>
                <a:lnTo>
                  <a:pt x="3149" y="738"/>
                </a:lnTo>
                <a:lnTo>
                  <a:pt x="3164" y="733"/>
                </a:lnTo>
                <a:lnTo>
                  <a:pt x="2276" y="2364"/>
                </a:lnTo>
                <a:lnTo>
                  <a:pt x="3226" y="733"/>
                </a:lnTo>
                <a:lnTo>
                  <a:pt x="3216" y="738"/>
                </a:lnTo>
                <a:lnTo>
                  <a:pt x="3200" y="738"/>
                </a:lnTo>
                <a:lnTo>
                  <a:pt x="3185" y="738"/>
                </a:lnTo>
                <a:lnTo>
                  <a:pt x="3175" y="743"/>
                </a:lnTo>
                <a:lnTo>
                  <a:pt x="3159" y="748"/>
                </a:lnTo>
                <a:lnTo>
                  <a:pt x="3159" y="743"/>
                </a:lnTo>
                <a:lnTo>
                  <a:pt x="3169" y="738"/>
                </a:lnTo>
                <a:lnTo>
                  <a:pt x="3237" y="722"/>
                </a:lnTo>
                <a:lnTo>
                  <a:pt x="3237" y="727"/>
                </a:lnTo>
                <a:lnTo>
                  <a:pt x="3237" y="733"/>
                </a:lnTo>
                <a:lnTo>
                  <a:pt x="3226" y="733"/>
                </a:lnTo>
                <a:lnTo>
                  <a:pt x="2276" y="2364"/>
                </a:lnTo>
                <a:lnTo>
                  <a:pt x="3330" y="779"/>
                </a:lnTo>
                <a:lnTo>
                  <a:pt x="3315" y="769"/>
                </a:lnTo>
                <a:lnTo>
                  <a:pt x="3330" y="774"/>
                </a:lnTo>
                <a:lnTo>
                  <a:pt x="3330" y="779"/>
                </a:lnTo>
                <a:lnTo>
                  <a:pt x="2276" y="2364"/>
                </a:lnTo>
                <a:lnTo>
                  <a:pt x="3258" y="1086"/>
                </a:lnTo>
                <a:lnTo>
                  <a:pt x="3325" y="1065"/>
                </a:lnTo>
                <a:lnTo>
                  <a:pt x="3330" y="1070"/>
                </a:lnTo>
                <a:lnTo>
                  <a:pt x="3258" y="1086"/>
                </a:lnTo>
                <a:lnTo>
                  <a:pt x="2276" y="2364"/>
                </a:lnTo>
                <a:lnTo>
                  <a:pt x="3330" y="1044"/>
                </a:lnTo>
                <a:lnTo>
                  <a:pt x="3299" y="1050"/>
                </a:lnTo>
                <a:lnTo>
                  <a:pt x="3232" y="1065"/>
                </a:lnTo>
                <a:lnTo>
                  <a:pt x="3175" y="1070"/>
                </a:lnTo>
                <a:lnTo>
                  <a:pt x="3154" y="1070"/>
                </a:lnTo>
                <a:lnTo>
                  <a:pt x="3143" y="1065"/>
                </a:lnTo>
                <a:lnTo>
                  <a:pt x="3138" y="1060"/>
                </a:lnTo>
                <a:lnTo>
                  <a:pt x="3138" y="1050"/>
                </a:lnTo>
                <a:lnTo>
                  <a:pt x="3154" y="1055"/>
                </a:lnTo>
                <a:lnTo>
                  <a:pt x="3185" y="1055"/>
                </a:lnTo>
                <a:lnTo>
                  <a:pt x="3247" y="1044"/>
                </a:lnTo>
                <a:lnTo>
                  <a:pt x="3346" y="1018"/>
                </a:lnTo>
                <a:lnTo>
                  <a:pt x="3330" y="1044"/>
                </a:lnTo>
                <a:lnTo>
                  <a:pt x="2276" y="2364"/>
                </a:lnTo>
                <a:lnTo>
                  <a:pt x="3367" y="1055"/>
                </a:lnTo>
                <a:lnTo>
                  <a:pt x="3367" y="1044"/>
                </a:lnTo>
                <a:lnTo>
                  <a:pt x="3377" y="1039"/>
                </a:lnTo>
                <a:lnTo>
                  <a:pt x="3382" y="1055"/>
                </a:lnTo>
                <a:lnTo>
                  <a:pt x="3367" y="1055"/>
                </a:lnTo>
                <a:lnTo>
                  <a:pt x="2276" y="2364"/>
                </a:lnTo>
                <a:lnTo>
                  <a:pt x="286" y="2941"/>
                </a:lnTo>
                <a:lnTo>
                  <a:pt x="286" y="2956"/>
                </a:lnTo>
                <a:lnTo>
                  <a:pt x="281" y="2967"/>
                </a:lnTo>
                <a:lnTo>
                  <a:pt x="286" y="2941"/>
                </a:lnTo>
                <a:lnTo>
                  <a:pt x="2276" y="2364"/>
                </a:lnTo>
                <a:lnTo>
                  <a:pt x="286" y="3018"/>
                </a:lnTo>
                <a:lnTo>
                  <a:pt x="281" y="2987"/>
                </a:lnTo>
                <a:lnTo>
                  <a:pt x="281" y="2982"/>
                </a:lnTo>
                <a:lnTo>
                  <a:pt x="281" y="2987"/>
                </a:lnTo>
                <a:lnTo>
                  <a:pt x="286" y="3003"/>
                </a:lnTo>
                <a:lnTo>
                  <a:pt x="286" y="3008"/>
                </a:lnTo>
                <a:lnTo>
                  <a:pt x="286" y="3018"/>
                </a:lnTo>
                <a:lnTo>
                  <a:pt x="2276" y="2364"/>
                </a:lnTo>
                <a:lnTo>
                  <a:pt x="286" y="2805"/>
                </a:lnTo>
                <a:lnTo>
                  <a:pt x="286" y="2795"/>
                </a:lnTo>
                <a:lnTo>
                  <a:pt x="291" y="2811"/>
                </a:lnTo>
                <a:lnTo>
                  <a:pt x="286" y="2805"/>
                </a:lnTo>
                <a:lnTo>
                  <a:pt x="2276" y="2364"/>
                </a:lnTo>
                <a:lnTo>
                  <a:pt x="291" y="2842"/>
                </a:lnTo>
                <a:lnTo>
                  <a:pt x="291" y="2831"/>
                </a:lnTo>
                <a:lnTo>
                  <a:pt x="291" y="2811"/>
                </a:lnTo>
                <a:lnTo>
                  <a:pt x="291" y="2842"/>
                </a:lnTo>
                <a:lnTo>
                  <a:pt x="2276" y="2364"/>
                </a:lnTo>
                <a:lnTo>
                  <a:pt x="302" y="2863"/>
                </a:lnTo>
                <a:lnTo>
                  <a:pt x="302" y="2852"/>
                </a:lnTo>
                <a:lnTo>
                  <a:pt x="307" y="2852"/>
                </a:lnTo>
                <a:lnTo>
                  <a:pt x="307" y="2842"/>
                </a:lnTo>
                <a:lnTo>
                  <a:pt x="307" y="2852"/>
                </a:lnTo>
                <a:lnTo>
                  <a:pt x="302" y="2863"/>
                </a:lnTo>
                <a:lnTo>
                  <a:pt x="2276" y="2364"/>
                </a:lnTo>
                <a:lnTo>
                  <a:pt x="317" y="2889"/>
                </a:lnTo>
                <a:lnTo>
                  <a:pt x="307" y="2925"/>
                </a:lnTo>
                <a:lnTo>
                  <a:pt x="317" y="2894"/>
                </a:lnTo>
                <a:lnTo>
                  <a:pt x="307" y="2894"/>
                </a:lnTo>
                <a:lnTo>
                  <a:pt x="317" y="2889"/>
                </a:lnTo>
                <a:lnTo>
                  <a:pt x="2276" y="2364"/>
                </a:lnTo>
                <a:lnTo>
                  <a:pt x="317" y="2613"/>
                </a:lnTo>
                <a:lnTo>
                  <a:pt x="307" y="2613"/>
                </a:lnTo>
                <a:lnTo>
                  <a:pt x="307" y="2618"/>
                </a:lnTo>
                <a:lnTo>
                  <a:pt x="307" y="2613"/>
                </a:lnTo>
                <a:lnTo>
                  <a:pt x="307" y="2593"/>
                </a:lnTo>
                <a:lnTo>
                  <a:pt x="302" y="2608"/>
                </a:lnTo>
                <a:lnTo>
                  <a:pt x="302" y="2593"/>
                </a:lnTo>
                <a:lnTo>
                  <a:pt x="307" y="2577"/>
                </a:lnTo>
                <a:lnTo>
                  <a:pt x="307" y="2567"/>
                </a:lnTo>
                <a:lnTo>
                  <a:pt x="296" y="2567"/>
                </a:lnTo>
                <a:lnTo>
                  <a:pt x="302" y="2551"/>
                </a:lnTo>
                <a:lnTo>
                  <a:pt x="307" y="2546"/>
                </a:lnTo>
                <a:lnTo>
                  <a:pt x="317" y="2613"/>
                </a:lnTo>
                <a:lnTo>
                  <a:pt x="317" y="2618"/>
                </a:lnTo>
                <a:lnTo>
                  <a:pt x="317" y="2613"/>
                </a:lnTo>
                <a:lnTo>
                  <a:pt x="2276" y="2364"/>
                </a:lnTo>
                <a:lnTo>
                  <a:pt x="2884" y="2655"/>
                </a:lnTo>
                <a:lnTo>
                  <a:pt x="2868" y="2660"/>
                </a:lnTo>
                <a:lnTo>
                  <a:pt x="2868" y="2650"/>
                </a:lnTo>
                <a:lnTo>
                  <a:pt x="2873" y="2644"/>
                </a:lnTo>
                <a:lnTo>
                  <a:pt x="2878" y="2639"/>
                </a:lnTo>
                <a:lnTo>
                  <a:pt x="2884" y="2655"/>
                </a:lnTo>
                <a:lnTo>
                  <a:pt x="2276" y="2364"/>
                </a:lnTo>
                <a:lnTo>
                  <a:pt x="3372" y="1657"/>
                </a:lnTo>
                <a:lnTo>
                  <a:pt x="3377" y="1652"/>
                </a:lnTo>
                <a:lnTo>
                  <a:pt x="3388" y="1694"/>
                </a:lnTo>
                <a:lnTo>
                  <a:pt x="3372" y="1657"/>
                </a:lnTo>
                <a:lnTo>
                  <a:pt x="2276" y="2364"/>
                </a:lnTo>
                <a:lnTo>
                  <a:pt x="3476" y="1657"/>
                </a:lnTo>
                <a:lnTo>
                  <a:pt x="3476" y="1642"/>
                </a:lnTo>
                <a:lnTo>
                  <a:pt x="3486" y="1657"/>
                </a:lnTo>
                <a:lnTo>
                  <a:pt x="3476" y="1657"/>
                </a:lnTo>
                <a:lnTo>
                  <a:pt x="2276" y="2364"/>
                </a:lnTo>
                <a:lnTo>
                  <a:pt x="3486" y="1704"/>
                </a:lnTo>
                <a:lnTo>
                  <a:pt x="3481" y="1683"/>
                </a:lnTo>
                <a:lnTo>
                  <a:pt x="3486" y="1694"/>
                </a:lnTo>
                <a:lnTo>
                  <a:pt x="3486" y="1704"/>
                </a:lnTo>
                <a:lnTo>
                  <a:pt x="2276" y="2364"/>
                </a:lnTo>
                <a:lnTo>
                  <a:pt x="3517" y="1112"/>
                </a:lnTo>
                <a:lnTo>
                  <a:pt x="3523" y="1102"/>
                </a:lnTo>
                <a:lnTo>
                  <a:pt x="3528" y="1117"/>
                </a:lnTo>
                <a:lnTo>
                  <a:pt x="3528" y="1122"/>
                </a:lnTo>
                <a:lnTo>
                  <a:pt x="3533" y="1148"/>
                </a:lnTo>
                <a:lnTo>
                  <a:pt x="3517" y="1128"/>
                </a:lnTo>
                <a:lnTo>
                  <a:pt x="3517" y="1122"/>
                </a:lnTo>
                <a:lnTo>
                  <a:pt x="3517" y="1112"/>
                </a:lnTo>
                <a:lnTo>
                  <a:pt x="2276" y="2364"/>
                </a:lnTo>
                <a:lnTo>
                  <a:pt x="3533" y="1491"/>
                </a:lnTo>
                <a:lnTo>
                  <a:pt x="3528" y="1502"/>
                </a:lnTo>
                <a:lnTo>
                  <a:pt x="3523" y="1470"/>
                </a:lnTo>
                <a:lnTo>
                  <a:pt x="3533" y="1486"/>
                </a:lnTo>
                <a:lnTo>
                  <a:pt x="3533" y="1491"/>
                </a:lnTo>
                <a:lnTo>
                  <a:pt x="3533" y="1486"/>
                </a:lnTo>
                <a:lnTo>
                  <a:pt x="3533" y="1491"/>
                </a:lnTo>
                <a:lnTo>
                  <a:pt x="2276" y="2364"/>
                </a:lnTo>
                <a:lnTo>
                  <a:pt x="3533" y="1678"/>
                </a:lnTo>
                <a:lnTo>
                  <a:pt x="3528" y="1678"/>
                </a:lnTo>
                <a:lnTo>
                  <a:pt x="3538" y="1626"/>
                </a:lnTo>
                <a:lnTo>
                  <a:pt x="3538" y="1652"/>
                </a:lnTo>
                <a:lnTo>
                  <a:pt x="3538" y="1663"/>
                </a:lnTo>
                <a:lnTo>
                  <a:pt x="3538" y="1673"/>
                </a:lnTo>
                <a:lnTo>
                  <a:pt x="3533" y="1678"/>
                </a:lnTo>
                <a:lnTo>
                  <a:pt x="2276" y="2364"/>
                </a:lnTo>
                <a:lnTo>
                  <a:pt x="3543" y="1470"/>
                </a:lnTo>
                <a:lnTo>
                  <a:pt x="3538" y="1465"/>
                </a:lnTo>
                <a:lnTo>
                  <a:pt x="3538" y="1470"/>
                </a:lnTo>
                <a:lnTo>
                  <a:pt x="3533" y="1444"/>
                </a:lnTo>
                <a:lnTo>
                  <a:pt x="3538" y="1341"/>
                </a:lnTo>
                <a:lnTo>
                  <a:pt x="3543" y="1470"/>
                </a:lnTo>
                <a:lnTo>
                  <a:pt x="2276" y="2364"/>
                </a:lnTo>
                <a:lnTo>
                  <a:pt x="3559" y="1522"/>
                </a:lnTo>
                <a:lnTo>
                  <a:pt x="3549" y="1486"/>
                </a:lnTo>
                <a:lnTo>
                  <a:pt x="3543" y="1335"/>
                </a:lnTo>
                <a:lnTo>
                  <a:pt x="3538" y="1263"/>
                </a:lnTo>
                <a:lnTo>
                  <a:pt x="3528" y="1185"/>
                </a:lnTo>
                <a:lnTo>
                  <a:pt x="3533" y="1179"/>
                </a:lnTo>
                <a:lnTo>
                  <a:pt x="3538" y="1169"/>
                </a:lnTo>
                <a:lnTo>
                  <a:pt x="3549" y="1247"/>
                </a:lnTo>
                <a:lnTo>
                  <a:pt x="3559" y="1330"/>
                </a:lnTo>
                <a:lnTo>
                  <a:pt x="3564" y="1424"/>
                </a:lnTo>
                <a:lnTo>
                  <a:pt x="3559" y="1522"/>
                </a:lnTo>
                <a:lnTo>
                  <a:pt x="2276" y="2364"/>
                </a:lnTo>
                <a:lnTo>
                  <a:pt x="4328" y="2920"/>
                </a:lnTo>
                <a:lnTo>
                  <a:pt x="4338" y="2920"/>
                </a:lnTo>
                <a:lnTo>
                  <a:pt x="4333" y="2925"/>
                </a:lnTo>
                <a:lnTo>
                  <a:pt x="4328" y="2935"/>
                </a:lnTo>
                <a:lnTo>
                  <a:pt x="4317" y="2925"/>
                </a:lnTo>
                <a:lnTo>
                  <a:pt x="4323" y="2920"/>
                </a:lnTo>
                <a:lnTo>
                  <a:pt x="4328" y="2920"/>
                </a:lnTo>
                <a:lnTo>
                  <a:pt x="2276" y="2364"/>
                </a:lnTo>
                <a:lnTo>
                  <a:pt x="4317" y="2915"/>
                </a:lnTo>
                <a:lnTo>
                  <a:pt x="4323" y="2915"/>
                </a:lnTo>
                <a:lnTo>
                  <a:pt x="4323" y="2920"/>
                </a:lnTo>
                <a:lnTo>
                  <a:pt x="4317" y="2925"/>
                </a:lnTo>
                <a:lnTo>
                  <a:pt x="4312" y="2925"/>
                </a:lnTo>
                <a:lnTo>
                  <a:pt x="4317" y="2915"/>
                </a:lnTo>
                <a:lnTo>
                  <a:pt x="2276" y="2364"/>
                </a:lnTo>
                <a:lnTo>
                  <a:pt x="4323" y="2811"/>
                </a:lnTo>
                <a:lnTo>
                  <a:pt x="4317" y="2816"/>
                </a:lnTo>
                <a:lnTo>
                  <a:pt x="4317" y="2805"/>
                </a:lnTo>
                <a:lnTo>
                  <a:pt x="4317" y="2811"/>
                </a:lnTo>
                <a:lnTo>
                  <a:pt x="4323" y="2811"/>
                </a:lnTo>
                <a:lnTo>
                  <a:pt x="2276" y="2364"/>
                </a:lnTo>
                <a:lnTo>
                  <a:pt x="4338" y="1751"/>
                </a:lnTo>
                <a:lnTo>
                  <a:pt x="4338" y="1756"/>
                </a:lnTo>
                <a:lnTo>
                  <a:pt x="4343" y="1772"/>
                </a:lnTo>
                <a:lnTo>
                  <a:pt x="4338" y="1787"/>
                </a:lnTo>
                <a:lnTo>
                  <a:pt x="4349" y="1777"/>
                </a:lnTo>
                <a:lnTo>
                  <a:pt x="4349" y="1782"/>
                </a:lnTo>
                <a:lnTo>
                  <a:pt x="4333" y="1808"/>
                </a:lnTo>
                <a:lnTo>
                  <a:pt x="4328" y="1834"/>
                </a:lnTo>
                <a:lnTo>
                  <a:pt x="4328" y="1839"/>
                </a:lnTo>
                <a:lnTo>
                  <a:pt x="4323" y="1834"/>
                </a:lnTo>
                <a:lnTo>
                  <a:pt x="4328" y="1808"/>
                </a:lnTo>
                <a:lnTo>
                  <a:pt x="4338" y="1787"/>
                </a:lnTo>
                <a:lnTo>
                  <a:pt x="4317" y="1813"/>
                </a:lnTo>
                <a:lnTo>
                  <a:pt x="4307" y="1834"/>
                </a:lnTo>
                <a:lnTo>
                  <a:pt x="4302" y="1829"/>
                </a:lnTo>
                <a:lnTo>
                  <a:pt x="4297" y="1824"/>
                </a:lnTo>
                <a:lnTo>
                  <a:pt x="4302" y="1813"/>
                </a:lnTo>
                <a:lnTo>
                  <a:pt x="4312" y="1787"/>
                </a:lnTo>
                <a:lnTo>
                  <a:pt x="4338" y="1751"/>
                </a:lnTo>
                <a:lnTo>
                  <a:pt x="2276" y="2364"/>
                </a:lnTo>
                <a:lnTo>
                  <a:pt x="4292" y="1948"/>
                </a:lnTo>
                <a:lnTo>
                  <a:pt x="4286" y="1974"/>
                </a:lnTo>
                <a:lnTo>
                  <a:pt x="4281" y="1969"/>
                </a:lnTo>
                <a:lnTo>
                  <a:pt x="4276" y="1969"/>
                </a:lnTo>
                <a:lnTo>
                  <a:pt x="4281" y="1964"/>
                </a:lnTo>
                <a:lnTo>
                  <a:pt x="4292" y="1948"/>
                </a:lnTo>
                <a:lnTo>
                  <a:pt x="2276" y="2364"/>
                </a:lnTo>
                <a:lnTo>
                  <a:pt x="4037" y="2411"/>
                </a:lnTo>
                <a:lnTo>
                  <a:pt x="4047" y="2405"/>
                </a:lnTo>
                <a:lnTo>
                  <a:pt x="4063" y="2395"/>
                </a:lnTo>
                <a:lnTo>
                  <a:pt x="4073" y="2390"/>
                </a:lnTo>
                <a:lnTo>
                  <a:pt x="4079" y="2400"/>
                </a:lnTo>
                <a:lnTo>
                  <a:pt x="4058" y="2411"/>
                </a:lnTo>
                <a:lnTo>
                  <a:pt x="4047" y="2411"/>
                </a:lnTo>
                <a:lnTo>
                  <a:pt x="4037" y="2411"/>
                </a:lnTo>
                <a:lnTo>
                  <a:pt x="2276" y="2364"/>
                </a:lnTo>
                <a:lnTo>
                  <a:pt x="4032" y="2416"/>
                </a:lnTo>
                <a:lnTo>
                  <a:pt x="4047" y="2426"/>
                </a:lnTo>
                <a:lnTo>
                  <a:pt x="4047" y="2431"/>
                </a:lnTo>
                <a:lnTo>
                  <a:pt x="4037" y="2437"/>
                </a:lnTo>
                <a:lnTo>
                  <a:pt x="4053" y="2437"/>
                </a:lnTo>
                <a:lnTo>
                  <a:pt x="4047" y="2442"/>
                </a:lnTo>
                <a:lnTo>
                  <a:pt x="4037" y="2447"/>
                </a:lnTo>
                <a:lnTo>
                  <a:pt x="4053" y="2457"/>
                </a:lnTo>
                <a:lnTo>
                  <a:pt x="4068" y="2437"/>
                </a:lnTo>
                <a:lnTo>
                  <a:pt x="4073" y="2431"/>
                </a:lnTo>
                <a:lnTo>
                  <a:pt x="4068" y="2426"/>
                </a:lnTo>
                <a:lnTo>
                  <a:pt x="4079" y="2426"/>
                </a:lnTo>
                <a:lnTo>
                  <a:pt x="4079" y="2442"/>
                </a:lnTo>
                <a:lnTo>
                  <a:pt x="4073" y="2457"/>
                </a:lnTo>
                <a:lnTo>
                  <a:pt x="4068" y="2463"/>
                </a:lnTo>
                <a:lnTo>
                  <a:pt x="4073" y="2463"/>
                </a:lnTo>
                <a:lnTo>
                  <a:pt x="4068" y="2468"/>
                </a:lnTo>
                <a:lnTo>
                  <a:pt x="4063" y="2478"/>
                </a:lnTo>
                <a:lnTo>
                  <a:pt x="4063" y="2483"/>
                </a:lnTo>
                <a:lnTo>
                  <a:pt x="4053" y="2504"/>
                </a:lnTo>
                <a:lnTo>
                  <a:pt x="4042" y="2504"/>
                </a:lnTo>
                <a:lnTo>
                  <a:pt x="4032" y="2452"/>
                </a:lnTo>
                <a:lnTo>
                  <a:pt x="4032" y="2431"/>
                </a:lnTo>
                <a:lnTo>
                  <a:pt x="4032" y="2416"/>
                </a:lnTo>
                <a:lnTo>
                  <a:pt x="2276" y="2364"/>
                </a:lnTo>
                <a:lnTo>
                  <a:pt x="3891" y="317"/>
                </a:lnTo>
                <a:lnTo>
                  <a:pt x="3860" y="302"/>
                </a:lnTo>
                <a:lnTo>
                  <a:pt x="3886" y="317"/>
                </a:lnTo>
                <a:lnTo>
                  <a:pt x="3876" y="322"/>
                </a:lnTo>
                <a:lnTo>
                  <a:pt x="3845" y="286"/>
                </a:lnTo>
                <a:lnTo>
                  <a:pt x="3803" y="260"/>
                </a:lnTo>
                <a:lnTo>
                  <a:pt x="3741" y="218"/>
                </a:lnTo>
                <a:lnTo>
                  <a:pt x="3746" y="218"/>
                </a:lnTo>
                <a:lnTo>
                  <a:pt x="3746" y="213"/>
                </a:lnTo>
                <a:lnTo>
                  <a:pt x="3762" y="218"/>
                </a:lnTo>
                <a:lnTo>
                  <a:pt x="3772" y="218"/>
                </a:lnTo>
                <a:lnTo>
                  <a:pt x="3824" y="265"/>
                </a:lnTo>
                <a:lnTo>
                  <a:pt x="3829" y="270"/>
                </a:lnTo>
                <a:lnTo>
                  <a:pt x="3871" y="291"/>
                </a:lnTo>
                <a:lnTo>
                  <a:pt x="3902" y="312"/>
                </a:lnTo>
                <a:lnTo>
                  <a:pt x="3891" y="317"/>
                </a:lnTo>
                <a:lnTo>
                  <a:pt x="2276" y="2364"/>
                </a:lnTo>
                <a:lnTo>
                  <a:pt x="3964" y="353"/>
                </a:lnTo>
                <a:lnTo>
                  <a:pt x="3959" y="353"/>
                </a:lnTo>
                <a:lnTo>
                  <a:pt x="3949" y="359"/>
                </a:lnTo>
                <a:lnTo>
                  <a:pt x="3923" y="353"/>
                </a:lnTo>
                <a:lnTo>
                  <a:pt x="3917" y="348"/>
                </a:lnTo>
                <a:lnTo>
                  <a:pt x="3912" y="343"/>
                </a:lnTo>
                <a:lnTo>
                  <a:pt x="3923" y="338"/>
                </a:lnTo>
                <a:lnTo>
                  <a:pt x="3928" y="338"/>
                </a:lnTo>
                <a:lnTo>
                  <a:pt x="3923" y="333"/>
                </a:lnTo>
                <a:lnTo>
                  <a:pt x="3912" y="333"/>
                </a:lnTo>
                <a:lnTo>
                  <a:pt x="3912" y="327"/>
                </a:lnTo>
                <a:lnTo>
                  <a:pt x="3917" y="322"/>
                </a:lnTo>
                <a:lnTo>
                  <a:pt x="3954" y="343"/>
                </a:lnTo>
                <a:lnTo>
                  <a:pt x="3964" y="353"/>
                </a:lnTo>
                <a:lnTo>
                  <a:pt x="2276" y="2364"/>
                </a:lnTo>
                <a:lnTo>
                  <a:pt x="3990" y="327"/>
                </a:lnTo>
                <a:lnTo>
                  <a:pt x="3964" y="322"/>
                </a:lnTo>
                <a:lnTo>
                  <a:pt x="3959" y="322"/>
                </a:lnTo>
                <a:lnTo>
                  <a:pt x="3964" y="327"/>
                </a:lnTo>
                <a:lnTo>
                  <a:pt x="3980" y="338"/>
                </a:lnTo>
                <a:lnTo>
                  <a:pt x="3980" y="343"/>
                </a:lnTo>
                <a:lnTo>
                  <a:pt x="3907" y="312"/>
                </a:lnTo>
                <a:lnTo>
                  <a:pt x="3845" y="270"/>
                </a:lnTo>
                <a:lnTo>
                  <a:pt x="3850" y="270"/>
                </a:lnTo>
                <a:lnTo>
                  <a:pt x="3855" y="270"/>
                </a:lnTo>
                <a:lnTo>
                  <a:pt x="3855" y="265"/>
                </a:lnTo>
                <a:lnTo>
                  <a:pt x="3850" y="265"/>
                </a:lnTo>
                <a:lnTo>
                  <a:pt x="3845" y="265"/>
                </a:lnTo>
                <a:lnTo>
                  <a:pt x="3840" y="260"/>
                </a:lnTo>
                <a:lnTo>
                  <a:pt x="3840" y="265"/>
                </a:lnTo>
                <a:lnTo>
                  <a:pt x="3829" y="260"/>
                </a:lnTo>
                <a:lnTo>
                  <a:pt x="3808" y="244"/>
                </a:lnTo>
                <a:lnTo>
                  <a:pt x="3788" y="234"/>
                </a:lnTo>
                <a:lnTo>
                  <a:pt x="3772" y="224"/>
                </a:lnTo>
                <a:lnTo>
                  <a:pt x="3788" y="229"/>
                </a:lnTo>
                <a:lnTo>
                  <a:pt x="3798" y="229"/>
                </a:lnTo>
                <a:lnTo>
                  <a:pt x="3798" y="224"/>
                </a:lnTo>
                <a:lnTo>
                  <a:pt x="3819" y="234"/>
                </a:lnTo>
                <a:lnTo>
                  <a:pt x="3798" y="224"/>
                </a:lnTo>
                <a:lnTo>
                  <a:pt x="3803" y="218"/>
                </a:lnTo>
                <a:lnTo>
                  <a:pt x="3803" y="213"/>
                </a:lnTo>
                <a:lnTo>
                  <a:pt x="3798" y="213"/>
                </a:lnTo>
                <a:lnTo>
                  <a:pt x="3788" y="218"/>
                </a:lnTo>
                <a:lnTo>
                  <a:pt x="3782" y="218"/>
                </a:lnTo>
                <a:lnTo>
                  <a:pt x="3793" y="218"/>
                </a:lnTo>
                <a:lnTo>
                  <a:pt x="3782" y="213"/>
                </a:lnTo>
                <a:lnTo>
                  <a:pt x="3772" y="213"/>
                </a:lnTo>
                <a:lnTo>
                  <a:pt x="3767" y="213"/>
                </a:lnTo>
                <a:lnTo>
                  <a:pt x="3762" y="213"/>
                </a:lnTo>
                <a:lnTo>
                  <a:pt x="3767" y="213"/>
                </a:lnTo>
                <a:lnTo>
                  <a:pt x="3756" y="208"/>
                </a:lnTo>
                <a:lnTo>
                  <a:pt x="3751" y="208"/>
                </a:lnTo>
                <a:lnTo>
                  <a:pt x="3741" y="203"/>
                </a:lnTo>
                <a:lnTo>
                  <a:pt x="3720" y="198"/>
                </a:lnTo>
                <a:lnTo>
                  <a:pt x="3730" y="177"/>
                </a:lnTo>
                <a:lnTo>
                  <a:pt x="3725" y="172"/>
                </a:lnTo>
                <a:lnTo>
                  <a:pt x="3720" y="172"/>
                </a:lnTo>
                <a:lnTo>
                  <a:pt x="3720" y="177"/>
                </a:lnTo>
                <a:lnTo>
                  <a:pt x="3715" y="182"/>
                </a:lnTo>
                <a:lnTo>
                  <a:pt x="3699" y="177"/>
                </a:lnTo>
                <a:lnTo>
                  <a:pt x="3689" y="172"/>
                </a:lnTo>
                <a:lnTo>
                  <a:pt x="3704" y="161"/>
                </a:lnTo>
                <a:lnTo>
                  <a:pt x="3730" y="172"/>
                </a:lnTo>
                <a:lnTo>
                  <a:pt x="3710" y="156"/>
                </a:lnTo>
                <a:lnTo>
                  <a:pt x="3725" y="146"/>
                </a:lnTo>
                <a:lnTo>
                  <a:pt x="3814" y="208"/>
                </a:lnTo>
                <a:lnTo>
                  <a:pt x="3814" y="203"/>
                </a:lnTo>
                <a:lnTo>
                  <a:pt x="3793" y="187"/>
                </a:lnTo>
                <a:lnTo>
                  <a:pt x="3767" y="166"/>
                </a:lnTo>
                <a:lnTo>
                  <a:pt x="3741" y="135"/>
                </a:lnTo>
                <a:lnTo>
                  <a:pt x="3741" y="130"/>
                </a:lnTo>
                <a:lnTo>
                  <a:pt x="3741" y="125"/>
                </a:lnTo>
                <a:lnTo>
                  <a:pt x="3741" y="130"/>
                </a:lnTo>
                <a:lnTo>
                  <a:pt x="3736" y="125"/>
                </a:lnTo>
                <a:lnTo>
                  <a:pt x="3736" y="120"/>
                </a:lnTo>
                <a:lnTo>
                  <a:pt x="3736" y="114"/>
                </a:lnTo>
                <a:lnTo>
                  <a:pt x="3730" y="114"/>
                </a:lnTo>
                <a:lnTo>
                  <a:pt x="3730" y="120"/>
                </a:lnTo>
                <a:lnTo>
                  <a:pt x="3730" y="114"/>
                </a:lnTo>
                <a:lnTo>
                  <a:pt x="3710" y="99"/>
                </a:lnTo>
                <a:lnTo>
                  <a:pt x="3710" y="94"/>
                </a:lnTo>
                <a:lnTo>
                  <a:pt x="3715" y="94"/>
                </a:lnTo>
                <a:lnTo>
                  <a:pt x="3710" y="89"/>
                </a:lnTo>
                <a:lnTo>
                  <a:pt x="3704" y="89"/>
                </a:lnTo>
                <a:lnTo>
                  <a:pt x="3694" y="78"/>
                </a:lnTo>
                <a:lnTo>
                  <a:pt x="3689" y="78"/>
                </a:lnTo>
                <a:lnTo>
                  <a:pt x="3694" y="68"/>
                </a:lnTo>
                <a:lnTo>
                  <a:pt x="3741" y="104"/>
                </a:lnTo>
                <a:lnTo>
                  <a:pt x="3834" y="187"/>
                </a:lnTo>
                <a:lnTo>
                  <a:pt x="3876" y="218"/>
                </a:lnTo>
                <a:lnTo>
                  <a:pt x="3923" y="250"/>
                </a:lnTo>
                <a:lnTo>
                  <a:pt x="3975" y="276"/>
                </a:lnTo>
                <a:lnTo>
                  <a:pt x="4021" y="296"/>
                </a:lnTo>
                <a:lnTo>
                  <a:pt x="4006" y="312"/>
                </a:lnTo>
                <a:lnTo>
                  <a:pt x="3990" y="327"/>
                </a:lnTo>
                <a:lnTo>
                  <a:pt x="2276" y="2364"/>
                </a:lnTo>
                <a:lnTo>
                  <a:pt x="4027" y="2556"/>
                </a:lnTo>
                <a:lnTo>
                  <a:pt x="4021" y="2582"/>
                </a:lnTo>
                <a:lnTo>
                  <a:pt x="4021" y="2577"/>
                </a:lnTo>
                <a:lnTo>
                  <a:pt x="4016" y="2567"/>
                </a:lnTo>
                <a:lnTo>
                  <a:pt x="4027" y="2556"/>
                </a:lnTo>
                <a:lnTo>
                  <a:pt x="2276" y="2364"/>
                </a:lnTo>
                <a:lnTo>
                  <a:pt x="4250" y="2857"/>
                </a:lnTo>
                <a:lnTo>
                  <a:pt x="4240" y="2847"/>
                </a:lnTo>
                <a:lnTo>
                  <a:pt x="4240" y="2842"/>
                </a:lnTo>
                <a:lnTo>
                  <a:pt x="4250" y="2826"/>
                </a:lnTo>
                <a:lnTo>
                  <a:pt x="4250" y="2831"/>
                </a:lnTo>
                <a:lnTo>
                  <a:pt x="4255" y="2821"/>
                </a:lnTo>
                <a:lnTo>
                  <a:pt x="4260" y="2826"/>
                </a:lnTo>
                <a:lnTo>
                  <a:pt x="4260" y="2837"/>
                </a:lnTo>
                <a:lnTo>
                  <a:pt x="4250" y="2857"/>
                </a:lnTo>
                <a:lnTo>
                  <a:pt x="2276" y="2364"/>
                </a:lnTo>
                <a:lnTo>
                  <a:pt x="4260" y="2863"/>
                </a:lnTo>
                <a:lnTo>
                  <a:pt x="4266" y="2863"/>
                </a:lnTo>
                <a:lnTo>
                  <a:pt x="4266" y="2868"/>
                </a:lnTo>
                <a:lnTo>
                  <a:pt x="4271" y="2873"/>
                </a:lnTo>
                <a:lnTo>
                  <a:pt x="4266" y="2873"/>
                </a:lnTo>
                <a:lnTo>
                  <a:pt x="4260" y="2863"/>
                </a:lnTo>
                <a:lnTo>
                  <a:pt x="2276" y="2364"/>
                </a:lnTo>
                <a:lnTo>
                  <a:pt x="4271" y="2665"/>
                </a:lnTo>
                <a:lnTo>
                  <a:pt x="4276" y="2665"/>
                </a:lnTo>
                <a:lnTo>
                  <a:pt x="4281" y="2655"/>
                </a:lnTo>
                <a:lnTo>
                  <a:pt x="4281" y="2660"/>
                </a:lnTo>
                <a:lnTo>
                  <a:pt x="4276" y="2665"/>
                </a:lnTo>
                <a:lnTo>
                  <a:pt x="4271" y="2665"/>
                </a:lnTo>
                <a:lnTo>
                  <a:pt x="2276" y="2364"/>
                </a:lnTo>
                <a:lnTo>
                  <a:pt x="4297" y="2915"/>
                </a:lnTo>
                <a:lnTo>
                  <a:pt x="4276" y="2894"/>
                </a:lnTo>
                <a:lnTo>
                  <a:pt x="4281" y="2899"/>
                </a:lnTo>
                <a:lnTo>
                  <a:pt x="4292" y="2889"/>
                </a:lnTo>
                <a:lnTo>
                  <a:pt x="4292" y="2883"/>
                </a:lnTo>
                <a:lnTo>
                  <a:pt x="4276" y="2894"/>
                </a:lnTo>
                <a:lnTo>
                  <a:pt x="4271" y="2878"/>
                </a:lnTo>
                <a:lnTo>
                  <a:pt x="4276" y="2878"/>
                </a:lnTo>
                <a:lnTo>
                  <a:pt x="4281" y="2878"/>
                </a:lnTo>
                <a:lnTo>
                  <a:pt x="4286" y="2873"/>
                </a:lnTo>
                <a:lnTo>
                  <a:pt x="4297" y="2889"/>
                </a:lnTo>
                <a:lnTo>
                  <a:pt x="4297" y="2915"/>
                </a:lnTo>
                <a:lnTo>
                  <a:pt x="2276" y="2364"/>
                </a:lnTo>
                <a:lnTo>
                  <a:pt x="4292" y="2764"/>
                </a:lnTo>
                <a:lnTo>
                  <a:pt x="4286" y="2769"/>
                </a:lnTo>
                <a:lnTo>
                  <a:pt x="4286" y="2764"/>
                </a:lnTo>
                <a:lnTo>
                  <a:pt x="4292" y="2764"/>
                </a:lnTo>
                <a:lnTo>
                  <a:pt x="2276" y="2364"/>
                </a:lnTo>
                <a:lnTo>
                  <a:pt x="4234" y="2509"/>
                </a:lnTo>
                <a:lnTo>
                  <a:pt x="4271" y="2515"/>
                </a:lnTo>
                <a:lnTo>
                  <a:pt x="4292" y="2515"/>
                </a:lnTo>
                <a:lnTo>
                  <a:pt x="4302" y="2515"/>
                </a:lnTo>
                <a:lnTo>
                  <a:pt x="4307" y="2520"/>
                </a:lnTo>
                <a:lnTo>
                  <a:pt x="4323" y="2520"/>
                </a:lnTo>
                <a:lnTo>
                  <a:pt x="4323" y="2535"/>
                </a:lnTo>
                <a:lnTo>
                  <a:pt x="4307" y="2535"/>
                </a:lnTo>
                <a:lnTo>
                  <a:pt x="4286" y="2535"/>
                </a:lnTo>
                <a:lnTo>
                  <a:pt x="4250" y="2535"/>
                </a:lnTo>
                <a:lnTo>
                  <a:pt x="4245" y="2541"/>
                </a:lnTo>
                <a:lnTo>
                  <a:pt x="4240" y="2541"/>
                </a:lnTo>
                <a:lnTo>
                  <a:pt x="4245" y="2530"/>
                </a:lnTo>
                <a:lnTo>
                  <a:pt x="4234" y="2530"/>
                </a:lnTo>
                <a:lnTo>
                  <a:pt x="4234" y="2525"/>
                </a:lnTo>
                <a:lnTo>
                  <a:pt x="4307" y="2520"/>
                </a:lnTo>
                <a:lnTo>
                  <a:pt x="4234" y="2520"/>
                </a:lnTo>
                <a:lnTo>
                  <a:pt x="4234" y="2509"/>
                </a:lnTo>
                <a:lnTo>
                  <a:pt x="2276" y="2364"/>
                </a:lnTo>
                <a:lnTo>
                  <a:pt x="4240" y="2582"/>
                </a:lnTo>
                <a:lnTo>
                  <a:pt x="4250" y="2587"/>
                </a:lnTo>
                <a:lnTo>
                  <a:pt x="4255" y="2593"/>
                </a:lnTo>
                <a:lnTo>
                  <a:pt x="4250" y="2587"/>
                </a:lnTo>
                <a:lnTo>
                  <a:pt x="4240" y="2587"/>
                </a:lnTo>
                <a:lnTo>
                  <a:pt x="4240" y="2582"/>
                </a:lnTo>
                <a:lnTo>
                  <a:pt x="2276" y="2364"/>
                </a:lnTo>
                <a:lnTo>
                  <a:pt x="4234" y="2582"/>
                </a:lnTo>
                <a:lnTo>
                  <a:pt x="4234" y="2587"/>
                </a:lnTo>
                <a:lnTo>
                  <a:pt x="4229" y="2587"/>
                </a:lnTo>
                <a:lnTo>
                  <a:pt x="4234" y="2582"/>
                </a:lnTo>
                <a:lnTo>
                  <a:pt x="2276" y="2364"/>
                </a:lnTo>
                <a:lnTo>
                  <a:pt x="4214" y="2374"/>
                </a:lnTo>
                <a:lnTo>
                  <a:pt x="4214" y="2380"/>
                </a:lnTo>
                <a:lnTo>
                  <a:pt x="4214" y="2385"/>
                </a:lnTo>
                <a:lnTo>
                  <a:pt x="4214" y="2380"/>
                </a:lnTo>
                <a:lnTo>
                  <a:pt x="4208" y="2380"/>
                </a:lnTo>
                <a:lnTo>
                  <a:pt x="4214" y="2374"/>
                </a:lnTo>
                <a:lnTo>
                  <a:pt x="2276" y="2364"/>
                </a:lnTo>
                <a:lnTo>
                  <a:pt x="4156" y="2639"/>
                </a:lnTo>
                <a:lnTo>
                  <a:pt x="4162" y="2644"/>
                </a:lnTo>
                <a:lnTo>
                  <a:pt x="4177" y="2650"/>
                </a:lnTo>
                <a:lnTo>
                  <a:pt x="4188" y="2655"/>
                </a:lnTo>
                <a:lnTo>
                  <a:pt x="4188" y="2650"/>
                </a:lnTo>
                <a:lnTo>
                  <a:pt x="4182" y="2634"/>
                </a:lnTo>
                <a:lnTo>
                  <a:pt x="4193" y="2613"/>
                </a:lnTo>
                <a:lnTo>
                  <a:pt x="4203" y="2603"/>
                </a:lnTo>
                <a:lnTo>
                  <a:pt x="4219" y="2598"/>
                </a:lnTo>
                <a:lnTo>
                  <a:pt x="4224" y="2608"/>
                </a:lnTo>
                <a:lnTo>
                  <a:pt x="4224" y="2618"/>
                </a:lnTo>
                <a:lnTo>
                  <a:pt x="4224" y="2624"/>
                </a:lnTo>
                <a:lnTo>
                  <a:pt x="4229" y="2629"/>
                </a:lnTo>
                <a:lnTo>
                  <a:pt x="4240" y="2629"/>
                </a:lnTo>
                <a:lnTo>
                  <a:pt x="4245" y="2618"/>
                </a:lnTo>
                <a:lnTo>
                  <a:pt x="4250" y="2608"/>
                </a:lnTo>
                <a:lnTo>
                  <a:pt x="4250" y="2603"/>
                </a:lnTo>
                <a:lnTo>
                  <a:pt x="4250" y="2598"/>
                </a:lnTo>
                <a:lnTo>
                  <a:pt x="4250" y="2603"/>
                </a:lnTo>
                <a:lnTo>
                  <a:pt x="4266" y="2582"/>
                </a:lnTo>
                <a:lnTo>
                  <a:pt x="4271" y="2567"/>
                </a:lnTo>
                <a:lnTo>
                  <a:pt x="4271" y="2561"/>
                </a:lnTo>
                <a:lnTo>
                  <a:pt x="4266" y="2561"/>
                </a:lnTo>
                <a:lnTo>
                  <a:pt x="4260" y="2567"/>
                </a:lnTo>
                <a:lnTo>
                  <a:pt x="4250" y="2572"/>
                </a:lnTo>
                <a:lnTo>
                  <a:pt x="4250" y="2567"/>
                </a:lnTo>
                <a:lnTo>
                  <a:pt x="4250" y="2556"/>
                </a:lnTo>
                <a:lnTo>
                  <a:pt x="4245" y="2561"/>
                </a:lnTo>
                <a:lnTo>
                  <a:pt x="4245" y="2551"/>
                </a:lnTo>
                <a:lnTo>
                  <a:pt x="4323" y="2546"/>
                </a:lnTo>
                <a:lnTo>
                  <a:pt x="4312" y="2598"/>
                </a:lnTo>
                <a:lnTo>
                  <a:pt x="4292" y="2644"/>
                </a:lnTo>
                <a:lnTo>
                  <a:pt x="4281" y="2650"/>
                </a:lnTo>
                <a:lnTo>
                  <a:pt x="4286" y="2639"/>
                </a:lnTo>
                <a:lnTo>
                  <a:pt x="4286" y="2634"/>
                </a:lnTo>
                <a:lnTo>
                  <a:pt x="4286" y="2618"/>
                </a:lnTo>
                <a:lnTo>
                  <a:pt x="4281" y="2608"/>
                </a:lnTo>
                <a:lnTo>
                  <a:pt x="4271" y="2608"/>
                </a:lnTo>
                <a:lnTo>
                  <a:pt x="4271" y="2624"/>
                </a:lnTo>
                <a:lnTo>
                  <a:pt x="4276" y="2639"/>
                </a:lnTo>
                <a:lnTo>
                  <a:pt x="4276" y="2650"/>
                </a:lnTo>
                <a:lnTo>
                  <a:pt x="4271" y="2660"/>
                </a:lnTo>
                <a:lnTo>
                  <a:pt x="4260" y="2665"/>
                </a:lnTo>
                <a:lnTo>
                  <a:pt x="4219" y="2650"/>
                </a:lnTo>
                <a:lnTo>
                  <a:pt x="4214" y="2650"/>
                </a:lnTo>
                <a:lnTo>
                  <a:pt x="4208" y="2655"/>
                </a:lnTo>
                <a:lnTo>
                  <a:pt x="4214" y="2665"/>
                </a:lnTo>
                <a:lnTo>
                  <a:pt x="4219" y="2676"/>
                </a:lnTo>
                <a:lnTo>
                  <a:pt x="4219" y="2686"/>
                </a:lnTo>
                <a:lnTo>
                  <a:pt x="4219" y="2696"/>
                </a:lnTo>
                <a:lnTo>
                  <a:pt x="4208" y="2717"/>
                </a:lnTo>
                <a:lnTo>
                  <a:pt x="4203" y="2722"/>
                </a:lnTo>
                <a:lnTo>
                  <a:pt x="4203" y="2717"/>
                </a:lnTo>
                <a:lnTo>
                  <a:pt x="4198" y="2696"/>
                </a:lnTo>
                <a:lnTo>
                  <a:pt x="4193" y="2691"/>
                </a:lnTo>
                <a:lnTo>
                  <a:pt x="4188" y="2696"/>
                </a:lnTo>
                <a:lnTo>
                  <a:pt x="4177" y="2712"/>
                </a:lnTo>
                <a:lnTo>
                  <a:pt x="4177" y="2733"/>
                </a:lnTo>
                <a:lnTo>
                  <a:pt x="4172" y="2759"/>
                </a:lnTo>
                <a:lnTo>
                  <a:pt x="4172" y="2764"/>
                </a:lnTo>
                <a:lnTo>
                  <a:pt x="4177" y="2769"/>
                </a:lnTo>
                <a:lnTo>
                  <a:pt x="4182" y="2780"/>
                </a:lnTo>
                <a:lnTo>
                  <a:pt x="4172" y="2785"/>
                </a:lnTo>
                <a:lnTo>
                  <a:pt x="4162" y="2785"/>
                </a:lnTo>
                <a:lnTo>
                  <a:pt x="4151" y="2785"/>
                </a:lnTo>
                <a:lnTo>
                  <a:pt x="4141" y="2780"/>
                </a:lnTo>
                <a:lnTo>
                  <a:pt x="4130" y="2769"/>
                </a:lnTo>
                <a:lnTo>
                  <a:pt x="4125" y="2774"/>
                </a:lnTo>
                <a:lnTo>
                  <a:pt x="4115" y="2785"/>
                </a:lnTo>
                <a:lnTo>
                  <a:pt x="4104" y="2805"/>
                </a:lnTo>
                <a:lnTo>
                  <a:pt x="4089" y="2826"/>
                </a:lnTo>
                <a:lnTo>
                  <a:pt x="4068" y="2831"/>
                </a:lnTo>
                <a:lnTo>
                  <a:pt x="4058" y="2831"/>
                </a:lnTo>
                <a:lnTo>
                  <a:pt x="4058" y="2826"/>
                </a:lnTo>
                <a:lnTo>
                  <a:pt x="4063" y="2821"/>
                </a:lnTo>
                <a:lnTo>
                  <a:pt x="4073" y="2805"/>
                </a:lnTo>
                <a:lnTo>
                  <a:pt x="4073" y="2790"/>
                </a:lnTo>
                <a:lnTo>
                  <a:pt x="4063" y="2795"/>
                </a:lnTo>
                <a:lnTo>
                  <a:pt x="4053" y="2795"/>
                </a:lnTo>
                <a:lnTo>
                  <a:pt x="4042" y="2790"/>
                </a:lnTo>
                <a:lnTo>
                  <a:pt x="4037" y="2785"/>
                </a:lnTo>
                <a:lnTo>
                  <a:pt x="4037" y="2774"/>
                </a:lnTo>
                <a:lnTo>
                  <a:pt x="4047" y="2764"/>
                </a:lnTo>
                <a:lnTo>
                  <a:pt x="4063" y="2759"/>
                </a:lnTo>
                <a:lnTo>
                  <a:pt x="4099" y="2759"/>
                </a:lnTo>
                <a:lnTo>
                  <a:pt x="4110" y="2759"/>
                </a:lnTo>
                <a:lnTo>
                  <a:pt x="4115" y="2743"/>
                </a:lnTo>
                <a:lnTo>
                  <a:pt x="4110" y="2722"/>
                </a:lnTo>
                <a:lnTo>
                  <a:pt x="4115" y="2702"/>
                </a:lnTo>
                <a:lnTo>
                  <a:pt x="4120" y="2691"/>
                </a:lnTo>
                <a:lnTo>
                  <a:pt x="4115" y="2691"/>
                </a:lnTo>
                <a:lnTo>
                  <a:pt x="4089" y="2722"/>
                </a:lnTo>
                <a:lnTo>
                  <a:pt x="4079" y="2728"/>
                </a:lnTo>
                <a:lnTo>
                  <a:pt x="4073" y="2722"/>
                </a:lnTo>
                <a:lnTo>
                  <a:pt x="4068" y="2722"/>
                </a:lnTo>
                <a:lnTo>
                  <a:pt x="4058" y="2717"/>
                </a:lnTo>
                <a:lnTo>
                  <a:pt x="4063" y="2712"/>
                </a:lnTo>
                <a:lnTo>
                  <a:pt x="4089" y="2696"/>
                </a:lnTo>
                <a:lnTo>
                  <a:pt x="4099" y="2686"/>
                </a:lnTo>
                <a:lnTo>
                  <a:pt x="4099" y="2691"/>
                </a:lnTo>
                <a:lnTo>
                  <a:pt x="4104" y="2691"/>
                </a:lnTo>
                <a:lnTo>
                  <a:pt x="4115" y="2691"/>
                </a:lnTo>
                <a:lnTo>
                  <a:pt x="4141" y="2676"/>
                </a:lnTo>
                <a:lnTo>
                  <a:pt x="4156" y="2665"/>
                </a:lnTo>
                <a:lnTo>
                  <a:pt x="4151" y="2665"/>
                </a:lnTo>
                <a:lnTo>
                  <a:pt x="4063" y="2696"/>
                </a:lnTo>
                <a:lnTo>
                  <a:pt x="4027" y="2707"/>
                </a:lnTo>
                <a:lnTo>
                  <a:pt x="4042" y="2702"/>
                </a:lnTo>
                <a:lnTo>
                  <a:pt x="4047" y="2696"/>
                </a:lnTo>
                <a:lnTo>
                  <a:pt x="4037" y="2696"/>
                </a:lnTo>
                <a:lnTo>
                  <a:pt x="4042" y="2696"/>
                </a:lnTo>
                <a:lnTo>
                  <a:pt x="4068" y="2686"/>
                </a:lnTo>
                <a:lnTo>
                  <a:pt x="4125" y="2665"/>
                </a:lnTo>
                <a:lnTo>
                  <a:pt x="4130" y="2660"/>
                </a:lnTo>
                <a:lnTo>
                  <a:pt x="4136" y="2655"/>
                </a:lnTo>
                <a:lnTo>
                  <a:pt x="4141" y="2639"/>
                </a:lnTo>
                <a:lnTo>
                  <a:pt x="4151" y="2634"/>
                </a:lnTo>
                <a:lnTo>
                  <a:pt x="4151" y="2639"/>
                </a:lnTo>
                <a:lnTo>
                  <a:pt x="4156" y="2639"/>
                </a:lnTo>
                <a:lnTo>
                  <a:pt x="2276" y="2364"/>
                </a:lnTo>
                <a:lnTo>
                  <a:pt x="4146" y="2447"/>
                </a:lnTo>
                <a:lnTo>
                  <a:pt x="4151" y="2447"/>
                </a:lnTo>
                <a:lnTo>
                  <a:pt x="4141" y="2457"/>
                </a:lnTo>
                <a:lnTo>
                  <a:pt x="4146" y="2447"/>
                </a:lnTo>
                <a:lnTo>
                  <a:pt x="2276" y="2364"/>
                </a:lnTo>
                <a:lnTo>
                  <a:pt x="4125" y="2494"/>
                </a:lnTo>
                <a:lnTo>
                  <a:pt x="4130" y="2483"/>
                </a:lnTo>
                <a:lnTo>
                  <a:pt x="4125" y="2483"/>
                </a:lnTo>
                <a:lnTo>
                  <a:pt x="4130" y="2478"/>
                </a:lnTo>
                <a:lnTo>
                  <a:pt x="4136" y="2463"/>
                </a:lnTo>
                <a:lnTo>
                  <a:pt x="4136" y="2473"/>
                </a:lnTo>
                <a:lnTo>
                  <a:pt x="4141" y="2478"/>
                </a:lnTo>
                <a:lnTo>
                  <a:pt x="4146" y="2483"/>
                </a:lnTo>
                <a:lnTo>
                  <a:pt x="4141" y="2494"/>
                </a:lnTo>
                <a:lnTo>
                  <a:pt x="4120" y="2504"/>
                </a:lnTo>
                <a:lnTo>
                  <a:pt x="4125" y="2494"/>
                </a:lnTo>
                <a:lnTo>
                  <a:pt x="2276" y="2364"/>
                </a:lnTo>
                <a:lnTo>
                  <a:pt x="4125" y="2546"/>
                </a:lnTo>
                <a:lnTo>
                  <a:pt x="4125" y="2541"/>
                </a:lnTo>
                <a:lnTo>
                  <a:pt x="4136" y="2541"/>
                </a:lnTo>
                <a:lnTo>
                  <a:pt x="4146" y="2541"/>
                </a:lnTo>
                <a:lnTo>
                  <a:pt x="4151" y="2541"/>
                </a:lnTo>
                <a:lnTo>
                  <a:pt x="4136" y="2551"/>
                </a:lnTo>
                <a:lnTo>
                  <a:pt x="4125" y="2561"/>
                </a:lnTo>
                <a:lnTo>
                  <a:pt x="4115" y="2572"/>
                </a:lnTo>
                <a:lnTo>
                  <a:pt x="4104" y="2582"/>
                </a:lnTo>
                <a:lnTo>
                  <a:pt x="4099" y="2598"/>
                </a:lnTo>
                <a:lnTo>
                  <a:pt x="4058" y="2603"/>
                </a:lnTo>
                <a:lnTo>
                  <a:pt x="4063" y="2598"/>
                </a:lnTo>
                <a:lnTo>
                  <a:pt x="4063" y="2593"/>
                </a:lnTo>
                <a:lnTo>
                  <a:pt x="4047" y="2603"/>
                </a:lnTo>
                <a:lnTo>
                  <a:pt x="4037" y="2603"/>
                </a:lnTo>
                <a:lnTo>
                  <a:pt x="4037" y="2598"/>
                </a:lnTo>
                <a:lnTo>
                  <a:pt x="4037" y="2593"/>
                </a:lnTo>
                <a:lnTo>
                  <a:pt x="4047" y="2567"/>
                </a:lnTo>
                <a:lnTo>
                  <a:pt x="4032" y="2587"/>
                </a:lnTo>
                <a:lnTo>
                  <a:pt x="4032" y="2556"/>
                </a:lnTo>
                <a:lnTo>
                  <a:pt x="4027" y="2551"/>
                </a:lnTo>
                <a:lnTo>
                  <a:pt x="4037" y="2541"/>
                </a:lnTo>
                <a:lnTo>
                  <a:pt x="4047" y="2541"/>
                </a:lnTo>
                <a:lnTo>
                  <a:pt x="4063" y="2561"/>
                </a:lnTo>
                <a:lnTo>
                  <a:pt x="4089" y="2577"/>
                </a:lnTo>
                <a:lnTo>
                  <a:pt x="4104" y="2582"/>
                </a:lnTo>
                <a:lnTo>
                  <a:pt x="4115" y="2572"/>
                </a:lnTo>
                <a:lnTo>
                  <a:pt x="4125" y="2546"/>
                </a:lnTo>
                <a:lnTo>
                  <a:pt x="2276" y="2364"/>
                </a:lnTo>
                <a:lnTo>
                  <a:pt x="83" y="1237"/>
                </a:lnTo>
                <a:lnTo>
                  <a:pt x="89" y="1237"/>
                </a:lnTo>
                <a:lnTo>
                  <a:pt x="89" y="1231"/>
                </a:lnTo>
                <a:lnTo>
                  <a:pt x="83" y="1231"/>
                </a:lnTo>
                <a:lnTo>
                  <a:pt x="78" y="1237"/>
                </a:lnTo>
                <a:lnTo>
                  <a:pt x="83" y="1237"/>
                </a:lnTo>
                <a:lnTo>
                  <a:pt x="2276" y="2364"/>
                </a:lnTo>
                <a:lnTo>
                  <a:pt x="135" y="1299"/>
                </a:lnTo>
                <a:lnTo>
                  <a:pt x="140" y="1299"/>
                </a:lnTo>
                <a:lnTo>
                  <a:pt x="140" y="1294"/>
                </a:lnTo>
                <a:lnTo>
                  <a:pt x="135" y="1294"/>
                </a:lnTo>
                <a:lnTo>
                  <a:pt x="135" y="1299"/>
                </a:lnTo>
                <a:lnTo>
                  <a:pt x="130" y="1299"/>
                </a:lnTo>
                <a:lnTo>
                  <a:pt x="135" y="1299"/>
                </a:lnTo>
                <a:lnTo>
                  <a:pt x="2276" y="2364"/>
                </a:lnTo>
                <a:lnTo>
                  <a:pt x="26" y="1263"/>
                </a:lnTo>
                <a:lnTo>
                  <a:pt x="31" y="1257"/>
                </a:lnTo>
                <a:lnTo>
                  <a:pt x="26" y="1257"/>
                </a:lnTo>
                <a:lnTo>
                  <a:pt x="26" y="1263"/>
                </a:lnTo>
                <a:lnTo>
                  <a:pt x="2276" y="2364"/>
                </a:lnTo>
                <a:lnTo>
                  <a:pt x="140" y="1299"/>
                </a:lnTo>
                <a:lnTo>
                  <a:pt x="140" y="1304"/>
                </a:lnTo>
                <a:lnTo>
                  <a:pt x="146" y="1304"/>
                </a:lnTo>
                <a:lnTo>
                  <a:pt x="146" y="1299"/>
                </a:lnTo>
                <a:lnTo>
                  <a:pt x="146" y="1294"/>
                </a:lnTo>
                <a:lnTo>
                  <a:pt x="140" y="1294"/>
                </a:lnTo>
                <a:lnTo>
                  <a:pt x="140" y="1299"/>
                </a:lnTo>
                <a:lnTo>
                  <a:pt x="2276" y="2364"/>
                </a:lnTo>
                <a:lnTo>
                  <a:pt x="99" y="1263"/>
                </a:lnTo>
                <a:lnTo>
                  <a:pt x="109" y="1263"/>
                </a:lnTo>
                <a:lnTo>
                  <a:pt x="109" y="1257"/>
                </a:lnTo>
                <a:lnTo>
                  <a:pt x="99" y="1263"/>
                </a:lnTo>
                <a:lnTo>
                  <a:pt x="2276" y="2364"/>
                </a:lnTo>
                <a:lnTo>
                  <a:pt x="11" y="1013"/>
                </a:lnTo>
                <a:lnTo>
                  <a:pt x="5" y="1018"/>
                </a:lnTo>
                <a:lnTo>
                  <a:pt x="0" y="1018"/>
                </a:lnTo>
                <a:lnTo>
                  <a:pt x="5" y="1018"/>
                </a:lnTo>
                <a:lnTo>
                  <a:pt x="11" y="1013"/>
                </a:lnTo>
                <a:lnTo>
                  <a:pt x="2276" y="2364"/>
                </a:lnTo>
                <a:lnTo>
                  <a:pt x="0" y="915"/>
                </a:lnTo>
                <a:lnTo>
                  <a:pt x="0" y="920"/>
                </a:lnTo>
                <a:lnTo>
                  <a:pt x="89" y="816"/>
                </a:lnTo>
                <a:lnTo>
                  <a:pt x="130" y="769"/>
                </a:lnTo>
                <a:lnTo>
                  <a:pt x="0" y="915"/>
                </a:lnTo>
                <a:lnTo>
                  <a:pt x="2276" y="2364"/>
                </a:lnTo>
                <a:lnTo>
                  <a:pt x="83" y="774"/>
                </a:lnTo>
                <a:lnTo>
                  <a:pt x="94" y="774"/>
                </a:lnTo>
                <a:lnTo>
                  <a:pt x="99" y="769"/>
                </a:lnTo>
                <a:lnTo>
                  <a:pt x="89" y="769"/>
                </a:lnTo>
                <a:lnTo>
                  <a:pt x="83" y="774"/>
                </a:lnTo>
                <a:lnTo>
                  <a:pt x="83" y="774"/>
                </a:lnTo>
                <a:lnTo>
                  <a:pt x="2276" y="2364"/>
                </a:lnTo>
                <a:lnTo>
                  <a:pt x="125" y="764"/>
                </a:lnTo>
                <a:lnTo>
                  <a:pt x="120" y="764"/>
                </a:lnTo>
                <a:lnTo>
                  <a:pt x="114" y="769"/>
                </a:lnTo>
                <a:lnTo>
                  <a:pt x="120" y="769"/>
                </a:lnTo>
                <a:lnTo>
                  <a:pt x="125" y="764"/>
                </a:lnTo>
                <a:lnTo>
                  <a:pt x="2276" y="2364"/>
                </a:lnTo>
                <a:lnTo>
                  <a:pt x="5" y="411"/>
                </a:lnTo>
                <a:lnTo>
                  <a:pt x="11" y="416"/>
                </a:lnTo>
                <a:lnTo>
                  <a:pt x="11" y="421"/>
                </a:lnTo>
                <a:lnTo>
                  <a:pt x="11" y="405"/>
                </a:lnTo>
                <a:lnTo>
                  <a:pt x="11" y="411"/>
                </a:lnTo>
                <a:lnTo>
                  <a:pt x="11" y="416"/>
                </a:lnTo>
                <a:lnTo>
                  <a:pt x="11" y="405"/>
                </a:lnTo>
                <a:lnTo>
                  <a:pt x="11" y="395"/>
                </a:lnTo>
                <a:lnTo>
                  <a:pt x="11" y="400"/>
                </a:lnTo>
                <a:lnTo>
                  <a:pt x="11" y="395"/>
                </a:lnTo>
                <a:lnTo>
                  <a:pt x="11" y="385"/>
                </a:lnTo>
                <a:lnTo>
                  <a:pt x="5" y="385"/>
                </a:lnTo>
                <a:lnTo>
                  <a:pt x="5" y="379"/>
                </a:lnTo>
                <a:lnTo>
                  <a:pt x="0" y="369"/>
                </a:lnTo>
                <a:lnTo>
                  <a:pt x="0" y="374"/>
                </a:lnTo>
                <a:lnTo>
                  <a:pt x="0" y="400"/>
                </a:lnTo>
                <a:lnTo>
                  <a:pt x="0" y="405"/>
                </a:lnTo>
                <a:lnTo>
                  <a:pt x="0" y="411"/>
                </a:lnTo>
                <a:lnTo>
                  <a:pt x="5" y="411"/>
                </a:lnTo>
                <a:lnTo>
                  <a:pt x="2276" y="2364"/>
                </a:lnTo>
                <a:lnTo>
                  <a:pt x="3065" y="977"/>
                </a:lnTo>
                <a:lnTo>
                  <a:pt x="3071" y="972"/>
                </a:lnTo>
                <a:lnTo>
                  <a:pt x="3071" y="961"/>
                </a:lnTo>
                <a:lnTo>
                  <a:pt x="3065" y="972"/>
                </a:lnTo>
                <a:lnTo>
                  <a:pt x="3065" y="977"/>
                </a:lnTo>
                <a:lnTo>
                  <a:pt x="2276" y="2364"/>
                </a:lnTo>
                <a:lnTo>
                  <a:pt x="229" y="1138"/>
                </a:lnTo>
                <a:lnTo>
                  <a:pt x="234" y="1138"/>
                </a:lnTo>
                <a:lnTo>
                  <a:pt x="234" y="1133"/>
                </a:lnTo>
                <a:lnTo>
                  <a:pt x="224" y="1138"/>
                </a:lnTo>
                <a:lnTo>
                  <a:pt x="229" y="1138"/>
                </a:lnTo>
                <a:lnTo>
                  <a:pt x="2276" y="2364"/>
                </a:lnTo>
                <a:lnTo>
                  <a:pt x="146" y="1330"/>
                </a:lnTo>
                <a:lnTo>
                  <a:pt x="265" y="1247"/>
                </a:lnTo>
                <a:lnTo>
                  <a:pt x="270" y="1247"/>
                </a:lnTo>
                <a:lnTo>
                  <a:pt x="276" y="1242"/>
                </a:lnTo>
                <a:lnTo>
                  <a:pt x="348" y="1190"/>
                </a:lnTo>
                <a:lnTo>
                  <a:pt x="353" y="1190"/>
                </a:lnTo>
                <a:lnTo>
                  <a:pt x="348" y="1190"/>
                </a:lnTo>
                <a:lnTo>
                  <a:pt x="353" y="1190"/>
                </a:lnTo>
                <a:lnTo>
                  <a:pt x="359" y="1185"/>
                </a:lnTo>
                <a:lnTo>
                  <a:pt x="442" y="1122"/>
                </a:lnTo>
                <a:lnTo>
                  <a:pt x="437" y="1122"/>
                </a:lnTo>
                <a:lnTo>
                  <a:pt x="437" y="1128"/>
                </a:lnTo>
                <a:lnTo>
                  <a:pt x="442" y="1122"/>
                </a:lnTo>
                <a:lnTo>
                  <a:pt x="447" y="1117"/>
                </a:lnTo>
                <a:lnTo>
                  <a:pt x="515" y="1096"/>
                </a:lnTo>
                <a:lnTo>
                  <a:pt x="515" y="1102"/>
                </a:lnTo>
                <a:lnTo>
                  <a:pt x="520" y="1096"/>
                </a:lnTo>
                <a:lnTo>
                  <a:pt x="525" y="1096"/>
                </a:lnTo>
                <a:lnTo>
                  <a:pt x="541" y="1091"/>
                </a:lnTo>
                <a:lnTo>
                  <a:pt x="546" y="1091"/>
                </a:lnTo>
                <a:lnTo>
                  <a:pt x="546" y="1096"/>
                </a:lnTo>
                <a:lnTo>
                  <a:pt x="504" y="1128"/>
                </a:lnTo>
                <a:lnTo>
                  <a:pt x="499" y="1133"/>
                </a:lnTo>
                <a:lnTo>
                  <a:pt x="478" y="1159"/>
                </a:lnTo>
                <a:lnTo>
                  <a:pt x="468" y="1174"/>
                </a:lnTo>
                <a:lnTo>
                  <a:pt x="489" y="1159"/>
                </a:lnTo>
                <a:lnTo>
                  <a:pt x="520" y="1133"/>
                </a:lnTo>
                <a:lnTo>
                  <a:pt x="525" y="1128"/>
                </a:lnTo>
                <a:lnTo>
                  <a:pt x="525" y="1133"/>
                </a:lnTo>
                <a:lnTo>
                  <a:pt x="468" y="1211"/>
                </a:lnTo>
                <a:lnTo>
                  <a:pt x="468" y="1216"/>
                </a:lnTo>
                <a:lnTo>
                  <a:pt x="463" y="1216"/>
                </a:lnTo>
                <a:lnTo>
                  <a:pt x="457" y="1221"/>
                </a:lnTo>
                <a:lnTo>
                  <a:pt x="421" y="1268"/>
                </a:lnTo>
                <a:lnTo>
                  <a:pt x="442" y="1257"/>
                </a:lnTo>
                <a:lnTo>
                  <a:pt x="509" y="1216"/>
                </a:lnTo>
                <a:lnTo>
                  <a:pt x="515" y="1216"/>
                </a:lnTo>
                <a:lnTo>
                  <a:pt x="520" y="1216"/>
                </a:lnTo>
                <a:lnTo>
                  <a:pt x="525" y="1211"/>
                </a:lnTo>
                <a:lnTo>
                  <a:pt x="530" y="1211"/>
                </a:lnTo>
                <a:lnTo>
                  <a:pt x="530" y="1205"/>
                </a:lnTo>
                <a:lnTo>
                  <a:pt x="530" y="1200"/>
                </a:lnTo>
                <a:lnTo>
                  <a:pt x="535" y="1205"/>
                </a:lnTo>
                <a:lnTo>
                  <a:pt x="530" y="1200"/>
                </a:lnTo>
                <a:lnTo>
                  <a:pt x="535" y="1200"/>
                </a:lnTo>
                <a:lnTo>
                  <a:pt x="535" y="1195"/>
                </a:lnTo>
                <a:lnTo>
                  <a:pt x="535" y="1185"/>
                </a:lnTo>
                <a:lnTo>
                  <a:pt x="525" y="1190"/>
                </a:lnTo>
                <a:lnTo>
                  <a:pt x="520" y="1190"/>
                </a:lnTo>
                <a:lnTo>
                  <a:pt x="515" y="1190"/>
                </a:lnTo>
                <a:lnTo>
                  <a:pt x="509" y="1190"/>
                </a:lnTo>
                <a:lnTo>
                  <a:pt x="504" y="1190"/>
                </a:lnTo>
                <a:lnTo>
                  <a:pt x="504" y="1195"/>
                </a:lnTo>
                <a:lnTo>
                  <a:pt x="520" y="1164"/>
                </a:lnTo>
                <a:lnTo>
                  <a:pt x="541" y="1133"/>
                </a:lnTo>
                <a:lnTo>
                  <a:pt x="546" y="1128"/>
                </a:lnTo>
                <a:lnTo>
                  <a:pt x="556" y="1133"/>
                </a:lnTo>
                <a:lnTo>
                  <a:pt x="551" y="1138"/>
                </a:lnTo>
                <a:lnTo>
                  <a:pt x="556" y="1138"/>
                </a:lnTo>
                <a:lnTo>
                  <a:pt x="561" y="1138"/>
                </a:lnTo>
                <a:lnTo>
                  <a:pt x="577" y="1138"/>
                </a:lnTo>
                <a:lnTo>
                  <a:pt x="582" y="1138"/>
                </a:lnTo>
                <a:lnTo>
                  <a:pt x="598" y="1133"/>
                </a:lnTo>
                <a:lnTo>
                  <a:pt x="613" y="1128"/>
                </a:lnTo>
                <a:lnTo>
                  <a:pt x="624" y="1112"/>
                </a:lnTo>
                <a:lnTo>
                  <a:pt x="702" y="1081"/>
                </a:lnTo>
                <a:lnTo>
                  <a:pt x="743" y="1055"/>
                </a:lnTo>
                <a:lnTo>
                  <a:pt x="759" y="1039"/>
                </a:lnTo>
                <a:lnTo>
                  <a:pt x="774" y="1018"/>
                </a:lnTo>
                <a:lnTo>
                  <a:pt x="779" y="987"/>
                </a:lnTo>
                <a:lnTo>
                  <a:pt x="785" y="946"/>
                </a:lnTo>
                <a:lnTo>
                  <a:pt x="790" y="946"/>
                </a:lnTo>
                <a:lnTo>
                  <a:pt x="790" y="940"/>
                </a:lnTo>
                <a:lnTo>
                  <a:pt x="795" y="940"/>
                </a:lnTo>
                <a:lnTo>
                  <a:pt x="795" y="935"/>
                </a:lnTo>
                <a:lnTo>
                  <a:pt x="800" y="935"/>
                </a:lnTo>
                <a:lnTo>
                  <a:pt x="800" y="925"/>
                </a:lnTo>
                <a:lnTo>
                  <a:pt x="795" y="920"/>
                </a:lnTo>
                <a:lnTo>
                  <a:pt x="790" y="920"/>
                </a:lnTo>
                <a:lnTo>
                  <a:pt x="785" y="920"/>
                </a:lnTo>
                <a:lnTo>
                  <a:pt x="790" y="904"/>
                </a:lnTo>
                <a:lnTo>
                  <a:pt x="795" y="899"/>
                </a:lnTo>
                <a:lnTo>
                  <a:pt x="790" y="904"/>
                </a:lnTo>
                <a:lnTo>
                  <a:pt x="790" y="878"/>
                </a:lnTo>
                <a:lnTo>
                  <a:pt x="790" y="852"/>
                </a:lnTo>
                <a:lnTo>
                  <a:pt x="795" y="811"/>
                </a:lnTo>
                <a:lnTo>
                  <a:pt x="795" y="764"/>
                </a:lnTo>
                <a:lnTo>
                  <a:pt x="795" y="759"/>
                </a:lnTo>
                <a:lnTo>
                  <a:pt x="795" y="753"/>
                </a:lnTo>
                <a:lnTo>
                  <a:pt x="800" y="753"/>
                </a:lnTo>
                <a:lnTo>
                  <a:pt x="795" y="753"/>
                </a:lnTo>
                <a:lnTo>
                  <a:pt x="795" y="733"/>
                </a:lnTo>
                <a:lnTo>
                  <a:pt x="800" y="733"/>
                </a:lnTo>
                <a:lnTo>
                  <a:pt x="805" y="733"/>
                </a:lnTo>
                <a:lnTo>
                  <a:pt x="805" y="738"/>
                </a:lnTo>
                <a:lnTo>
                  <a:pt x="805" y="733"/>
                </a:lnTo>
                <a:lnTo>
                  <a:pt x="805" y="738"/>
                </a:lnTo>
                <a:lnTo>
                  <a:pt x="811" y="733"/>
                </a:lnTo>
                <a:lnTo>
                  <a:pt x="816" y="733"/>
                </a:lnTo>
                <a:lnTo>
                  <a:pt x="816" y="727"/>
                </a:lnTo>
                <a:lnTo>
                  <a:pt x="811" y="727"/>
                </a:lnTo>
                <a:lnTo>
                  <a:pt x="811" y="722"/>
                </a:lnTo>
                <a:lnTo>
                  <a:pt x="800" y="722"/>
                </a:lnTo>
                <a:lnTo>
                  <a:pt x="795" y="727"/>
                </a:lnTo>
                <a:lnTo>
                  <a:pt x="800" y="727"/>
                </a:lnTo>
                <a:lnTo>
                  <a:pt x="795" y="727"/>
                </a:lnTo>
                <a:lnTo>
                  <a:pt x="800" y="727"/>
                </a:lnTo>
                <a:lnTo>
                  <a:pt x="795" y="733"/>
                </a:lnTo>
                <a:lnTo>
                  <a:pt x="795" y="707"/>
                </a:lnTo>
                <a:lnTo>
                  <a:pt x="800" y="707"/>
                </a:lnTo>
                <a:lnTo>
                  <a:pt x="795" y="707"/>
                </a:lnTo>
                <a:lnTo>
                  <a:pt x="790" y="634"/>
                </a:lnTo>
                <a:lnTo>
                  <a:pt x="800" y="629"/>
                </a:lnTo>
                <a:lnTo>
                  <a:pt x="800" y="624"/>
                </a:lnTo>
                <a:lnTo>
                  <a:pt x="795" y="629"/>
                </a:lnTo>
                <a:lnTo>
                  <a:pt x="795" y="624"/>
                </a:lnTo>
                <a:lnTo>
                  <a:pt x="790" y="624"/>
                </a:lnTo>
                <a:lnTo>
                  <a:pt x="790" y="618"/>
                </a:lnTo>
                <a:lnTo>
                  <a:pt x="795" y="613"/>
                </a:lnTo>
                <a:lnTo>
                  <a:pt x="790" y="613"/>
                </a:lnTo>
                <a:lnTo>
                  <a:pt x="785" y="582"/>
                </a:lnTo>
                <a:lnTo>
                  <a:pt x="790" y="577"/>
                </a:lnTo>
                <a:lnTo>
                  <a:pt x="790" y="572"/>
                </a:lnTo>
                <a:lnTo>
                  <a:pt x="785" y="572"/>
                </a:lnTo>
                <a:lnTo>
                  <a:pt x="774" y="504"/>
                </a:lnTo>
                <a:lnTo>
                  <a:pt x="774" y="499"/>
                </a:lnTo>
                <a:lnTo>
                  <a:pt x="790" y="499"/>
                </a:lnTo>
                <a:lnTo>
                  <a:pt x="800" y="489"/>
                </a:lnTo>
                <a:lnTo>
                  <a:pt x="795" y="489"/>
                </a:lnTo>
                <a:lnTo>
                  <a:pt x="774" y="499"/>
                </a:lnTo>
                <a:lnTo>
                  <a:pt x="764" y="447"/>
                </a:lnTo>
                <a:lnTo>
                  <a:pt x="759" y="379"/>
                </a:lnTo>
                <a:lnTo>
                  <a:pt x="748" y="317"/>
                </a:lnTo>
                <a:lnTo>
                  <a:pt x="733" y="244"/>
                </a:lnTo>
                <a:lnTo>
                  <a:pt x="717" y="172"/>
                </a:lnTo>
                <a:lnTo>
                  <a:pt x="733" y="255"/>
                </a:lnTo>
                <a:lnTo>
                  <a:pt x="743" y="353"/>
                </a:lnTo>
                <a:lnTo>
                  <a:pt x="722" y="229"/>
                </a:lnTo>
                <a:lnTo>
                  <a:pt x="686" y="94"/>
                </a:lnTo>
                <a:lnTo>
                  <a:pt x="707" y="187"/>
                </a:lnTo>
                <a:lnTo>
                  <a:pt x="748" y="385"/>
                </a:lnTo>
                <a:lnTo>
                  <a:pt x="748" y="411"/>
                </a:lnTo>
                <a:lnTo>
                  <a:pt x="754" y="437"/>
                </a:lnTo>
                <a:lnTo>
                  <a:pt x="728" y="343"/>
                </a:lnTo>
                <a:lnTo>
                  <a:pt x="702" y="229"/>
                </a:lnTo>
                <a:lnTo>
                  <a:pt x="660" y="114"/>
                </a:lnTo>
                <a:lnTo>
                  <a:pt x="603" y="0"/>
                </a:lnTo>
                <a:lnTo>
                  <a:pt x="650" y="114"/>
                </a:lnTo>
                <a:lnTo>
                  <a:pt x="702" y="255"/>
                </a:lnTo>
                <a:lnTo>
                  <a:pt x="722" y="338"/>
                </a:lnTo>
                <a:lnTo>
                  <a:pt x="738" y="421"/>
                </a:lnTo>
                <a:lnTo>
                  <a:pt x="748" y="504"/>
                </a:lnTo>
                <a:lnTo>
                  <a:pt x="754" y="592"/>
                </a:lnTo>
                <a:lnTo>
                  <a:pt x="748" y="598"/>
                </a:lnTo>
                <a:lnTo>
                  <a:pt x="754" y="598"/>
                </a:lnTo>
                <a:lnTo>
                  <a:pt x="754" y="650"/>
                </a:lnTo>
                <a:lnTo>
                  <a:pt x="748" y="618"/>
                </a:lnTo>
                <a:lnTo>
                  <a:pt x="738" y="509"/>
                </a:lnTo>
                <a:lnTo>
                  <a:pt x="738" y="546"/>
                </a:lnTo>
                <a:lnTo>
                  <a:pt x="728" y="551"/>
                </a:lnTo>
                <a:lnTo>
                  <a:pt x="660" y="327"/>
                </a:lnTo>
                <a:lnTo>
                  <a:pt x="650" y="244"/>
                </a:lnTo>
                <a:lnTo>
                  <a:pt x="634" y="161"/>
                </a:lnTo>
                <a:lnTo>
                  <a:pt x="613" y="78"/>
                </a:lnTo>
                <a:lnTo>
                  <a:pt x="582" y="0"/>
                </a:lnTo>
                <a:lnTo>
                  <a:pt x="561" y="0"/>
                </a:lnTo>
                <a:lnTo>
                  <a:pt x="582" y="57"/>
                </a:lnTo>
                <a:lnTo>
                  <a:pt x="603" y="135"/>
                </a:lnTo>
                <a:lnTo>
                  <a:pt x="624" y="218"/>
                </a:lnTo>
                <a:lnTo>
                  <a:pt x="629" y="218"/>
                </a:lnTo>
                <a:lnTo>
                  <a:pt x="644" y="286"/>
                </a:lnTo>
                <a:lnTo>
                  <a:pt x="660" y="364"/>
                </a:lnTo>
                <a:lnTo>
                  <a:pt x="676" y="452"/>
                </a:lnTo>
                <a:lnTo>
                  <a:pt x="655" y="379"/>
                </a:lnTo>
                <a:lnTo>
                  <a:pt x="639" y="327"/>
                </a:lnTo>
                <a:lnTo>
                  <a:pt x="624" y="281"/>
                </a:lnTo>
                <a:lnTo>
                  <a:pt x="639" y="296"/>
                </a:lnTo>
                <a:lnTo>
                  <a:pt x="629" y="270"/>
                </a:lnTo>
                <a:lnTo>
                  <a:pt x="618" y="255"/>
                </a:lnTo>
                <a:lnTo>
                  <a:pt x="613" y="250"/>
                </a:lnTo>
                <a:lnTo>
                  <a:pt x="618" y="239"/>
                </a:lnTo>
                <a:lnTo>
                  <a:pt x="608" y="213"/>
                </a:lnTo>
                <a:lnTo>
                  <a:pt x="624" y="218"/>
                </a:lnTo>
                <a:lnTo>
                  <a:pt x="572" y="99"/>
                </a:lnTo>
                <a:lnTo>
                  <a:pt x="520" y="0"/>
                </a:lnTo>
                <a:lnTo>
                  <a:pt x="0" y="0"/>
                </a:lnTo>
                <a:lnTo>
                  <a:pt x="0" y="312"/>
                </a:lnTo>
                <a:lnTo>
                  <a:pt x="16" y="302"/>
                </a:lnTo>
                <a:lnTo>
                  <a:pt x="37" y="302"/>
                </a:lnTo>
                <a:lnTo>
                  <a:pt x="89" y="302"/>
                </a:lnTo>
                <a:lnTo>
                  <a:pt x="114" y="317"/>
                </a:lnTo>
                <a:lnTo>
                  <a:pt x="151" y="338"/>
                </a:lnTo>
                <a:lnTo>
                  <a:pt x="192" y="374"/>
                </a:lnTo>
                <a:lnTo>
                  <a:pt x="229" y="416"/>
                </a:lnTo>
                <a:lnTo>
                  <a:pt x="255" y="463"/>
                </a:lnTo>
                <a:lnTo>
                  <a:pt x="276" y="509"/>
                </a:lnTo>
                <a:lnTo>
                  <a:pt x="265" y="520"/>
                </a:lnTo>
                <a:lnTo>
                  <a:pt x="250" y="473"/>
                </a:lnTo>
                <a:lnTo>
                  <a:pt x="229" y="437"/>
                </a:lnTo>
                <a:lnTo>
                  <a:pt x="208" y="405"/>
                </a:lnTo>
                <a:lnTo>
                  <a:pt x="182" y="379"/>
                </a:lnTo>
                <a:lnTo>
                  <a:pt x="140" y="343"/>
                </a:lnTo>
                <a:lnTo>
                  <a:pt x="99" y="322"/>
                </a:lnTo>
                <a:lnTo>
                  <a:pt x="63" y="312"/>
                </a:lnTo>
                <a:lnTo>
                  <a:pt x="31" y="312"/>
                </a:lnTo>
                <a:lnTo>
                  <a:pt x="0" y="317"/>
                </a:lnTo>
                <a:lnTo>
                  <a:pt x="47" y="317"/>
                </a:lnTo>
                <a:lnTo>
                  <a:pt x="89" y="327"/>
                </a:lnTo>
                <a:lnTo>
                  <a:pt x="125" y="343"/>
                </a:lnTo>
                <a:lnTo>
                  <a:pt x="161" y="369"/>
                </a:lnTo>
                <a:lnTo>
                  <a:pt x="192" y="400"/>
                </a:lnTo>
                <a:lnTo>
                  <a:pt x="218" y="437"/>
                </a:lnTo>
                <a:lnTo>
                  <a:pt x="239" y="483"/>
                </a:lnTo>
                <a:lnTo>
                  <a:pt x="260" y="525"/>
                </a:lnTo>
                <a:lnTo>
                  <a:pt x="213" y="592"/>
                </a:lnTo>
                <a:lnTo>
                  <a:pt x="177" y="644"/>
                </a:lnTo>
                <a:lnTo>
                  <a:pt x="172" y="650"/>
                </a:lnTo>
                <a:lnTo>
                  <a:pt x="192" y="634"/>
                </a:lnTo>
                <a:lnTo>
                  <a:pt x="218" y="613"/>
                </a:lnTo>
                <a:lnTo>
                  <a:pt x="224" y="608"/>
                </a:lnTo>
                <a:lnTo>
                  <a:pt x="224" y="613"/>
                </a:lnTo>
                <a:lnTo>
                  <a:pt x="187" y="665"/>
                </a:lnTo>
                <a:lnTo>
                  <a:pt x="135" y="722"/>
                </a:lnTo>
                <a:lnTo>
                  <a:pt x="130" y="717"/>
                </a:lnTo>
                <a:lnTo>
                  <a:pt x="135" y="717"/>
                </a:lnTo>
                <a:lnTo>
                  <a:pt x="130" y="717"/>
                </a:lnTo>
                <a:lnTo>
                  <a:pt x="130" y="712"/>
                </a:lnTo>
                <a:lnTo>
                  <a:pt x="125" y="712"/>
                </a:lnTo>
                <a:lnTo>
                  <a:pt x="120" y="712"/>
                </a:lnTo>
                <a:lnTo>
                  <a:pt x="114" y="712"/>
                </a:lnTo>
                <a:lnTo>
                  <a:pt x="109" y="712"/>
                </a:lnTo>
                <a:lnTo>
                  <a:pt x="104" y="712"/>
                </a:lnTo>
                <a:lnTo>
                  <a:pt x="104" y="717"/>
                </a:lnTo>
                <a:lnTo>
                  <a:pt x="104" y="722"/>
                </a:lnTo>
                <a:lnTo>
                  <a:pt x="99" y="722"/>
                </a:lnTo>
                <a:lnTo>
                  <a:pt x="104" y="727"/>
                </a:lnTo>
                <a:lnTo>
                  <a:pt x="99" y="727"/>
                </a:lnTo>
                <a:lnTo>
                  <a:pt x="104" y="727"/>
                </a:lnTo>
                <a:lnTo>
                  <a:pt x="99" y="733"/>
                </a:lnTo>
                <a:lnTo>
                  <a:pt x="104" y="733"/>
                </a:lnTo>
                <a:lnTo>
                  <a:pt x="99" y="738"/>
                </a:lnTo>
                <a:lnTo>
                  <a:pt x="104" y="738"/>
                </a:lnTo>
                <a:lnTo>
                  <a:pt x="109" y="738"/>
                </a:lnTo>
                <a:lnTo>
                  <a:pt x="109" y="743"/>
                </a:lnTo>
                <a:lnTo>
                  <a:pt x="109" y="738"/>
                </a:lnTo>
                <a:lnTo>
                  <a:pt x="109" y="743"/>
                </a:lnTo>
                <a:lnTo>
                  <a:pt x="114" y="738"/>
                </a:lnTo>
                <a:lnTo>
                  <a:pt x="114" y="743"/>
                </a:lnTo>
                <a:lnTo>
                  <a:pt x="114" y="738"/>
                </a:lnTo>
                <a:lnTo>
                  <a:pt x="114" y="743"/>
                </a:lnTo>
                <a:lnTo>
                  <a:pt x="109" y="748"/>
                </a:lnTo>
                <a:lnTo>
                  <a:pt x="114" y="743"/>
                </a:lnTo>
                <a:lnTo>
                  <a:pt x="120" y="743"/>
                </a:lnTo>
                <a:lnTo>
                  <a:pt x="120" y="738"/>
                </a:lnTo>
                <a:lnTo>
                  <a:pt x="125" y="738"/>
                </a:lnTo>
                <a:lnTo>
                  <a:pt x="130" y="738"/>
                </a:lnTo>
                <a:lnTo>
                  <a:pt x="130" y="733"/>
                </a:lnTo>
                <a:lnTo>
                  <a:pt x="135" y="727"/>
                </a:lnTo>
                <a:lnTo>
                  <a:pt x="192" y="676"/>
                </a:lnTo>
                <a:lnTo>
                  <a:pt x="239" y="629"/>
                </a:lnTo>
                <a:lnTo>
                  <a:pt x="244" y="618"/>
                </a:lnTo>
                <a:lnTo>
                  <a:pt x="239" y="613"/>
                </a:lnTo>
                <a:lnTo>
                  <a:pt x="234" y="613"/>
                </a:lnTo>
                <a:lnTo>
                  <a:pt x="239" y="608"/>
                </a:lnTo>
                <a:lnTo>
                  <a:pt x="260" y="592"/>
                </a:lnTo>
                <a:lnTo>
                  <a:pt x="255" y="613"/>
                </a:lnTo>
                <a:lnTo>
                  <a:pt x="255" y="618"/>
                </a:lnTo>
                <a:lnTo>
                  <a:pt x="255" y="639"/>
                </a:lnTo>
                <a:lnTo>
                  <a:pt x="244" y="639"/>
                </a:lnTo>
                <a:lnTo>
                  <a:pt x="239" y="639"/>
                </a:lnTo>
                <a:lnTo>
                  <a:pt x="239" y="650"/>
                </a:lnTo>
                <a:lnTo>
                  <a:pt x="239" y="665"/>
                </a:lnTo>
                <a:lnTo>
                  <a:pt x="0" y="956"/>
                </a:lnTo>
                <a:lnTo>
                  <a:pt x="0" y="977"/>
                </a:lnTo>
                <a:lnTo>
                  <a:pt x="5" y="966"/>
                </a:lnTo>
                <a:lnTo>
                  <a:pt x="31" y="961"/>
                </a:lnTo>
                <a:lnTo>
                  <a:pt x="0" y="998"/>
                </a:lnTo>
                <a:lnTo>
                  <a:pt x="31" y="961"/>
                </a:lnTo>
                <a:lnTo>
                  <a:pt x="57" y="956"/>
                </a:lnTo>
                <a:lnTo>
                  <a:pt x="63" y="961"/>
                </a:lnTo>
                <a:lnTo>
                  <a:pt x="63" y="956"/>
                </a:lnTo>
                <a:lnTo>
                  <a:pt x="68" y="951"/>
                </a:lnTo>
                <a:lnTo>
                  <a:pt x="89" y="946"/>
                </a:lnTo>
                <a:lnTo>
                  <a:pt x="0" y="1044"/>
                </a:lnTo>
                <a:lnTo>
                  <a:pt x="0" y="1268"/>
                </a:lnTo>
                <a:lnTo>
                  <a:pt x="78" y="1221"/>
                </a:lnTo>
                <a:lnTo>
                  <a:pt x="52" y="1247"/>
                </a:lnTo>
                <a:lnTo>
                  <a:pt x="47" y="1252"/>
                </a:lnTo>
                <a:lnTo>
                  <a:pt x="11" y="1289"/>
                </a:lnTo>
                <a:lnTo>
                  <a:pt x="5" y="1289"/>
                </a:lnTo>
                <a:lnTo>
                  <a:pt x="5" y="1294"/>
                </a:lnTo>
                <a:lnTo>
                  <a:pt x="5" y="1289"/>
                </a:lnTo>
                <a:lnTo>
                  <a:pt x="0" y="1299"/>
                </a:lnTo>
                <a:lnTo>
                  <a:pt x="47" y="1252"/>
                </a:lnTo>
                <a:lnTo>
                  <a:pt x="47" y="1257"/>
                </a:lnTo>
                <a:lnTo>
                  <a:pt x="47" y="1252"/>
                </a:lnTo>
                <a:lnTo>
                  <a:pt x="52" y="1252"/>
                </a:lnTo>
                <a:lnTo>
                  <a:pt x="63" y="1247"/>
                </a:lnTo>
                <a:lnTo>
                  <a:pt x="63" y="1242"/>
                </a:lnTo>
                <a:lnTo>
                  <a:pt x="57" y="1247"/>
                </a:lnTo>
                <a:lnTo>
                  <a:pt x="52" y="1247"/>
                </a:lnTo>
                <a:lnTo>
                  <a:pt x="83" y="1221"/>
                </a:lnTo>
                <a:lnTo>
                  <a:pt x="120" y="1200"/>
                </a:lnTo>
                <a:lnTo>
                  <a:pt x="78" y="1252"/>
                </a:lnTo>
                <a:lnTo>
                  <a:pt x="0" y="1304"/>
                </a:lnTo>
                <a:lnTo>
                  <a:pt x="0" y="1309"/>
                </a:lnTo>
                <a:lnTo>
                  <a:pt x="68" y="1263"/>
                </a:lnTo>
                <a:lnTo>
                  <a:pt x="0" y="1346"/>
                </a:lnTo>
                <a:lnTo>
                  <a:pt x="0" y="1351"/>
                </a:lnTo>
                <a:lnTo>
                  <a:pt x="73" y="1283"/>
                </a:lnTo>
                <a:lnTo>
                  <a:pt x="73" y="1278"/>
                </a:lnTo>
                <a:lnTo>
                  <a:pt x="73" y="1283"/>
                </a:lnTo>
                <a:lnTo>
                  <a:pt x="83" y="1278"/>
                </a:lnTo>
                <a:lnTo>
                  <a:pt x="78" y="1278"/>
                </a:lnTo>
                <a:lnTo>
                  <a:pt x="140" y="1221"/>
                </a:lnTo>
                <a:lnTo>
                  <a:pt x="114" y="1257"/>
                </a:lnTo>
                <a:lnTo>
                  <a:pt x="47" y="1315"/>
                </a:lnTo>
                <a:lnTo>
                  <a:pt x="0" y="1351"/>
                </a:lnTo>
                <a:lnTo>
                  <a:pt x="0" y="1387"/>
                </a:lnTo>
                <a:lnTo>
                  <a:pt x="73" y="1335"/>
                </a:lnTo>
                <a:lnTo>
                  <a:pt x="125" y="1294"/>
                </a:lnTo>
                <a:lnTo>
                  <a:pt x="78" y="1341"/>
                </a:lnTo>
                <a:lnTo>
                  <a:pt x="208" y="1226"/>
                </a:lnTo>
                <a:lnTo>
                  <a:pt x="166" y="1283"/>
                </a:lnTo>
                <a:lnTo>
                  <a:pt x="161" y="1283"/>
                </a:lnTo>
                <a:lnTo>
                  <a:pt x="161" y="1289"/>
                </a:lnTo>
                <a:lnTo>
                  <a:pt x="161" y="1294"/>
                </a:lnTo>
                <a:lnTo>
                  <a:pt x="156" y="1294"/>
                </a:lnTo>
                <a:lnTo>
                  <a:pt x="104" y="1330"/>
                </a:lnTo>
                <a:lnTo>
                  <a:pt x="99" y="1330"/>
                </a:lnTo>
                <a:lnTo>
                  <a:pt x="94" y="1335"/>
                </a:lnTo>
                <a:lnTo>
                  <a:pt x="89" y="1335"/>
                </a:lnTo>
                <a:lnTo>
                  <a:pt x="89" y="1341"/>
                </a:lnTo>
                <a:lnTo>
                  <a:pt x="57" y="1361"/>
                </a:lnTo>
                <a:lnTo>
                  <a:pt x="42" y="1372"/>
                </a:lnTo>
                <a:lnTo>
                  <a:pt x="37" y="1372"/>
                </a:lnTo>
                <a:lnTo>
                  <a:pt x="31" y="1372"/>
                </a:lnTo>
                <a:lnTo>
                  <a:pt x="21" y="1377"/>
                </a:lnTo>
                <a:lnTo>
                  <a:pt x="26" y="1377"/>
                </a:lnTo>
                <a:lnTo>
                  <a:pt x="21" y="1382"/>
                </a:lnTo>
                <a:lnTo>
                  <a:pt x="26" y="1382"/>
                </a:lnTo>
                <a:lnTo>
                  <a:pt x="21" y="1387"/>
                </a:lnTo>
                <a:lnTo>
                  <a:pt x="21" y="1382"/>
                </a:lnTo>
                <a:lnTo>
                  <a:pt x="16" y="1387"/>
                </a:lnTo>
                <a:lnTo>
                  <a:pt x="11" y="1387"/>
                </a:lnTo>
                <a:lnTo>
                  <a:pt x="5" y="1392"/>
                </a:lnTo>
                <a:lnTo>
                  <a:pt x="0" y="1398"/>
                </a:lnTo>
                <a:lnTo>
                  <a:pt x="0" y="1418"/>
                </a:lnTo>
                <a:lnTo>
                  <a:pt x="99" y="1361"/>
                </a:lnTo>
                <a:lnTo>
                  <a:pt x="99" y="1356"/>
                </a:lnTo>
                <a:lnTo>
                  <a:pt x="104" y="1356"/>
                </a:lnTo>
                <a:lnTo>
                  <a:pt x="120" y="1346"/>
                </a:lnTo>
                <a:lnTo>
                  <a:pt x="89" y="1392"/>
                </a:lnTo>
                <a:lnTo>
                  <a:pt x="83" y="1392"/>
                </a:lnTo>
                <a:lnTo>
                  <a:pt x="83" y="1398"/>
                </a:lnTo>
                <a:lnTo>
                  <a:pt x="5" y="1507"/>
                </a:lnTo>
                <a:lnTo>
                  <a:pt x="63" y="1429"/>
                </a:lnTo>
                <a:lnTo>
                  <a:pt x="68" y="1429"/>
                </a:lnTo>
                <a:lnTo>
                  <a:pt x="78" y="1424"/>
                </a:lnTo>
                <a:lnTo>
                  <a:pt x="78" y="1418"/>
                </a:lnTo>
                <a:lnTo>
                  <a:pt x="68" y="1424"/>
                </a:lnTo>
                <a:lnTo>
                  <a:pt x="83" y="1403"/>
                </a:lnTo>
                <a:lnTo>
                  <a:pt x="89" y="1403"/>
                </a:lnTo>
                <a:lnTo>
                  <a:pt x="94" y="1403"/>
                </a:lnTo>
                <a:lnTo>
                  <a:pt x="99" y="1398"/>
                </a:lnTo>
                <a:lnTo>
                  <a:pt x="99" y="1392"/>
                </a:lnTo>
                <a:lnTo>
                  <a:pt x="104" y="1392"/>
                </a:lnTo>
                <a:lnTo>
                  <a:pt x="99" y="1392"/>
                </a:lnTo>
                <a:lnTo>
                  <a:pt x="104" y="1392"/>
                </a:lnTo>
                <a:lnTo>
                  <a:pt x="99" y="1392"/>
                </a:lnTo>
                <a:lnTo>
                  <a:pt x="99" y="1387"/>
                </a:lnTo>
                <a:lnTo>
                  <a:pt x="94" y="1387"/>
                </a:lnTo>
                <a:lnTo>
                  <a:pt x="135" y="1341"/>
                </a:lnTo>
                <a:lnTo>
                  <a:pt x="135" y="1335"/>
                </a:lnTo>
                <a:lnTo>
                  <a:pt x="140" y="1335"/>
                </a:lnTo>
                <a:lnTo>
                  <a:pt x="146" y="1330"/>
                </a:lnTo>
                <a:lnTo>
                  <a:pt x="2276" y="2364"/>
                </a:lnTo>
                <a:lnTo>
                  <a:pt x="499" y="1205"/>
                </a:lnTo>
                <a:lnTo>
                  <a:pt x="483" y="1216"/>
                </a:lnTo>
                <a:lnTo>
                  <a:pt x="494" y="1211"/>
                </a:lnTo>
                <a:lnTo>
                  <a:pt x="499" y="1200"/>
                </a:lnTo>
                <a:lnTo>
                  <a:pt x="504" y="1205"/>
                </a:lnTo>
                <a:lnTo>
                  <a:pt x="499" y="1205"/>
                </a:lnTo>
                <a:lnTo>
                  <a:pt x="2276" y="2364"/>
                </a:lnTo>
                <a:lnTo>
                  <a:pt x="499" y="1200"/>
                </a:lnTo>
                <a:lnTo>
                  <a:pt x="504" y="1195"/>
                </a:lnTo>
                <a:lnTo>
                  <a:pt x="504" y="1200"/>
                </a:lnTo>
                <a:lnTo>
                  <a:pt x="499" y="1200"/>
                </a:lnTo>
                <a:lnTo>
                  <a:pt x="2276" y="2364"/>
                </a:lnTo>
                <a:lnTo>
                  <a:pt x="785" y="618"/>
                </a:lnTo>
                <a:lnTo>
                  <a:pt x="785" y="629"/>
                </a:lnTo>
                <a:lnTo>
                  <a:pt x="785" y="634"/>
                </a:lnTo>
                <a:lnTo>
                  <a:pt x="790" y="748"/>
                </a:lnTo>
                <a:lnTo>
                  <a:pt x="790" y="753"/>
                </a:lnTo>
                <a:lnTo>
                  <a:pt x="785" y="753"/>
                </a:lnTo>
                <a:lnTo>
                  <a:pt x="790" y="753"/>
                </a:lnTo>
                <a:lnTo>
                  <a:pt x="785" y="816"/>
                </a:lnTo>
                <a:lnTo>
                  <a:pt x="785" y="795"/>
                </a:lnTo>
                <a:lnTo>
                  <a:pt x="779" y="774"/>
                </a:lnTo>
                <a:lnTo>
                  <a:pt x="779" y="696"/>
                </a:lnTo>
                <a:lnTo>
                  <a:pt x="774" y="582"/>
                </a:lnTo>
                <a:lnTo>
                  <a:pt x="779" y="582"/>
                </a:lnTo>
                <a:lnTo>
                  <a:pt x="785" y="618"/>
                </a:lnTo>
                <a:lnTo>
                  <a:pt x="2276" y="2364"/>
                </a:lnTo>
                <a:lnTo>
                  <a:pt x="779" y="577"/>
                </a:lnTo>
                <a:lnTo>
                  <a:pt x="774" y="577"/>
                </a:lnTo>
                <a:lnTo>
                  <a:pt x="774" y="582"/>
                </a:lnTo>
                <a:lnTo>
                  <a:pt x="769" y="535"/>
                </a:lnTo>
                <a:lnTo>
                  <a:pt x="764" y="515"/>
                </a:lnTo>
                <a:lnTo>
                  <a:pt x="764" y="478"/>
                </a:lnTo>
                <a:lnTo>
                  <a:pt x="779" y="577"/>
                </a:lnTo>
                <a:lnTo>
                  <a:pt x="2276" y="2364"/>
                </a:lnTo>
                <a:lnTo>
                  <a:pt x="728" y="556"/>
                </a:lnTo>
                <a:lnTo>
                  <a:pt x="738" y="551"/>
                </a:lnTo>
                <a:lnTo>
                  <a:pt x="738" y="546"/>
                </a:lnTo>
                <a:lnTo>
                  <a:pt x="738" y="587"/>
                </a:lnTo>
                <a:lnTo>
                  <a:pt x="728" y="556"/>
                </a:lnTo>
                <a:lnTo>
                  <a:pt x="2276" y="2364"/>
                </a:lnTo>
                <a:lnTo>
                  <a:pt x="728" y="1013"/>
                </a:lnTo>
                <a:lnTo>
                  <a:pt x="728" y="1013"/>
                </a:lnTo>
                <a:lnTo>
                  <a:pt x="728" y="1018"/>
                </a:lnTo>
                <a:lnTo>
                  <a:pt x="728" y="1013"/>
                </a:lnTo>
                <a:lnTo>
                  <a:pt x="2276" y="2364"/>
                </a:lnTo>
                <a:lnTo>
                  <a:pt x="509" y="857"/>
                </a:lnTo>
                <a:lnTo>
                  <a:pt x="504" y="863"/>
                </a:lnTo>
                <a:lnTo>
                  <a:pt x="504" y="857"/>
                </a:lnTo>
                <a:lnTo>
                  <a:pt x="509" y="857"/>
                </a:lnTo>
                <a:lnTo>
                  <a:pt x="2276" y="2364"/>
                </a:lnTo>
                <a:lnTo>
                  <a:pt x="509" y="1065"/>
                </a:lnTo>
                <a:lnTo>
                  <a:pt x="520" y="1060"/>
                </a:lnTo>
                <a:lnTo>
                  <a:pt x="504" y="1070"/>
                </a:lnTo>
                <a:lnTo>
                  <a:pt x="509" y="1065"/>
                </a:lnTo>
                <a:lnTo>
                  <a:pt x="2276" y="2364"/>
                </a:lnTo>
                <a:lnTo>
                  <a:pt x="494" y="1076"/>
                </a:lnTo>
                <a:lnTo>
                  <a:pt x="520" y="1070"/>
                </a:lnTo>
                <a:lnTo>
                  <a:pt x="489" y="1081"/>
                </a:lnTo>
                <a:lnTo>
                  <a:pt x="494" y="1076"/>
                </a:lnTo>
                <a:lnTo>
                  <a:pt x="2276" y="2364"/>
                </a:lnTo>
                <a:lnTo>
                  <a:pt x="483" y="1086"/>
                </a:lnTo>
                <a:lnTo>
                  <a:pt x="546" y="1070"/>
                </a:lnTo>
                <a:lnTo>
                  <a:pt x="504" y="1091"/>
                </a:lnTo>
                <a:lnTo>
                  <a:pt x="546" y="1081"/>
                </a:lnTo>
                <a:lnTo>
                  <a:pt x="447" y="1117"/>
                </a:lnTo>
                <a:lnTo>
                  <a:pt x="483" y="1086"/>
                </a:lnTo>
                <a:lnTo>
                  <a:pt x="2276" y="2364"/>
                </a:lnTo>
                <a:lnTo>
                  <a:pt x="395" y="1112"/>
                </a:lnTo>
                <a:lnTo>
                  <a:pt x="400" y="1107"/>
                </a:lnTo>
                <a:lnTo>
                  <a:pt x="400" y="1112"/>
                </a:lnTo>
                <a:lnTo>
                  <a:pt x="400" y="1107"/>
                </a:lnTo>
                <a:lnTo>
                  <a:pt x="400" y="1112"/>
                </a:lnTo>
                <a:lnTo>
                  <a:pt x="395" y="1112"/>
                </a:lnTo>
                <a:lnTo>
                  <a:pt x="2276" y="2364"/>
                </a:lnTo>
                <a:lnTo>
                  <a:pt x="421" y="1044"/>
                </a:lnTo>
                <a:lnTo>
                  <a:pt x="416" y="1055"/>
                </a:lnTo>
                <a:lnTo>
                  <a:pt x="390" y="1070"/>
                </a:lnTo>
                <a:lnTo>
                  <a:pt x="421" y="1044"/>
                </a:lnTo>
                <a:lnTo>
                  <a:pt x="2276" y="2364"/>
                </a:lnTo>
                <a:lnTo>
                  <a:pt x="317" y="733"/>
                </a:lnTo>
                <a:lnTo>
                  <a:pt x="322" y="727"/>
                </a:lnTo>
                <a:lnTo>
                  <a:pt x="322" y="733"/>
                </a:lnTo>
                <a:lnTo>
                  <a:pt x="317" y="727"/>
                </a:lnTo>
                <a:lnTo>
                  <a:pt x="317" y="733"/>
                </a:lnTo>
                <a:lnTo>
                  <a:pt x="2276" y="2364"/>
                </a:lnTo>
                <a:lnTo>
                  <a:pt x="281" y="546"/>
                </a:lnTo>
                <a:lnTo>
                  <a:pt x="281" y="540"/>
                </a:lnTo>
                <a:lnTo>
                  <a:pt x="286" y="546"/>
                </a:lnTo>
                <a:lnTo>
                  <a:pt x="281" y="551"/>
                </a:lnTo>
                <a:lnTo>
                  <a:pt x="281" y="546"/>
                </a:lnTo>
                <a:lnTo>
                  <a:pt x="2276" y="2364"/>
                </a:lnTo>
                <a:lnTo>
                  <a:pt x="270" y="582"/>
                </a:lnTo>
                <a:lnTo>
                  <a:pt x="281" y="577"/>
                </a:lnTo>
                <a:lnTo>
                  <a:pt x="286" y="603"/>
                </a:lnTo>
                <a:lnTo>
                  <a:pt x="281" y="613"/>
                </a:lnTo>
                <a:lnTo>
                  <a:pt x="276" y="618"/>
                </a:lnTo>
                <a:lnTo>
                  <a:pt x="265" y="613"/>
                </a:lnTo>
                <a:lnTo>
                  <a:pt x="270" y="582"/>
                </a:lnTo>
                <a:lnTo>
                  <a:pt x="2276" y="2364"/>
                </a:lnTo>
                <a:lnTo>
                  <a:pt x="260" y="629"/>
                </a:lnTo>
                <a:lnTo>
                  <a:pt x="265" y="634"/>
                </a:lnTo>
                <a:lnTo>
                  <a:pt x="260" y="644"/>
                </a:lnTo>
                <a:lnTo>
                  <a:pt x="255" y="639"/>
                </a:lnTo>
                <a:lnTo>
                  <a:pt x="260" y="629"/>
                </a:lnTo>
                <a:lnTo>
                  <a:pt x="2276" y="2364"/>
                </a:lnTo>
                <a:lnTo>
                  <a:pt x="244" y="696"/>
                </a:lnTo>
                <a:lnTo>
                  <a:pt x="286" y="644"/>
                </a:lnTo>
                <a:lnTo>
                  <a:pt x="281" y="676"/>
                </a:lnTo>
                <a:lnTo>
                  <a:pt x="234" y="727"/>
                </a:lnTo>
                <a:lnTo>
                  <a:pt x="244" y="696"/>
                </a:lnTo>
                <a:lnTo>
                  <a:pt x="2276" y="2364"/>
                </a:lnTo>
                <a:lnTo>
                  <a:pt x="11" y="961"/>
                </a:lnTo>
                <a:lnTo>
                  <a:pt x="239" y="702"/>
                </a:lnTo>
                <a:lnTo>
                  <a:pt x="229" y="733"/>
                </a:lnTo>
                <a:lnTo>
                  <a:pt x="192" y="769"/>
                </a:lnTo>
                <a:lnTo>
                  <a:pt x="187" y="769"/>
                </a:lnTo>
                <a:lnTo>
                  <a:pt x="172" y="774"/>
                </a:lnTo>
                <a:lnTo>
                  <a:pt x="172" y="779"/>
                </a:lnTo>
                <a:lnTo>
                  <a:pt x="177" y="785"/>
                </a:lnTo>
                <a:lnTo>
                  <a:pt x="161" y="800"/>
                </a:lnTo>
                <a:lnTo>
                  <a:pt x="52" y="940"/>
                </a:lnTo>
                <a:lnTo>
                  <a:pt x="11" y="961"/>
                </a:lnTo>
                <a:lnTo>
                  <a:pt x="2276" y="2364"/>
                </a:lnTo>
                <a:lnTo>
                  <a:pt x="224" y="743"/>
                </a:lnTo>
                <a:lnTo>
                  <a:pt x="213" y="774"/>
                </a:lnTo>
                <a:lnTo>
                  <a:pt x="198" y="774"/>
                </a:lnTo>
                <a:lnTo>
                  <a:pt x="224" y="743"/>
                </a:lnTo>
                <a:lnTo>
                  <a:pt x="2276" y="2364"/>
                </a:lnTo>
                <a:lnTo>
                  <a:pt x="135" y="883"/>
                </a:lnTo>
                <a:lnTo>
                  <a:pt x="114" y="899"/>
                </a:lnTo>
                <a:lnTo>
                  <a:pt x="52" y="935"/>
                </a:lnTo>
                <a:lnTo>
                  <a:pt x="182" y="790"/>
                </a:lnTo>
                <a:lnTo>
                  <a:pt x="192" y="795"/>
                </a:lnTo>
                <a:lnTo>
                  <a:pt x="198" y="795"/>
                </a:lnTo>
                <a:lnTo>
                  <a:pt x="203" y="790"/>
                </a:lnTo>
                <a:lnTo>
                  <a:pt x="192" y="821"/>
                </a:lnTo>
                <a:lnTo>
                  <a:pt x="213" y="785"/>
                </a:lnTo>
                <a:lnTo>
                  <a:pt x="218" y="774"/>
                </a:lnTo>
                <a:lnTo>
                  <a:pt x="234" y="738"/>
                </a:lnTo>
                <a:lnTo>
                  <a:pt x="281" y="681"/>
                </a:lnTo>
                <a:lnTo>
                  <a:pt x="260" y="738"/>
                </a:lnTo>
                <a:lnTo>
                  <a:pt x="255" y="738"/>
                </a:lnTo>
                <a:lnTo>
                  <a:pt x="244" y="748"/>
                </a:lnTo>
                <a:lnTo>
                  <a:pt x="250" y="748"/>
                </a:lnTo>
                <a:lnTo>
                  <a:pt x="255" y="743"/>
                </a:lnTo>
                <a:lnTo>
                  <a:pt x="229" y="779"/>
                </a:lnTo>
                <a:lnTo>
                  <a:pt x="198" y="821"/>
                </a:lnTo>
                <a:lnTo>
                  <a:pt x="192" y="826"/>
                </a:lnTo>
                <a:lnTo>
                  <a:pt x="192" y="821"/>
                </a:lnTo>
                <a:lnTo>
                  <a:pt x="187" y="826"/>
                </a:lnTo>
                <a:lnTo>
                  <a:pt x="135" y="883"/>
                </a:lnTo>
                <a:lnTo>
                  <a:pt x="2276" y="2364"/>
                </a:lnTo>
                <a:lnTo>
                  <a:pt x="213" y="951"/>
                </a:lnTo>
                <a:lnTo>
                  <a:pt x="218" y="946"/>
                </a:lnTo>
                <a:lnTo>
                  <a:pt x="213" y="946"/>
                </a:lnTo>
                <a:lnTo>
                  <a:pt x="218" y="946"/>
                </a:lnTo>
                <a:lnTo>
                  <a:pt x="213" y="951"/>
                </a:lnTo>
                <a:lnTo>
                  <a:pt x="2276" y="2364"/>
                </a:lnTo>
                <a:lnTo>
                  <a:pt x="203" y="1174"/>
                </a:lnTo>
                <a:lnTo>
                  <a:pt x="198" y="1169"/>
                </a:lnTo>
                <a:lnTo>
                  <a:pt x="192" y="1169"/>
                </a:lnTo>
                <a:lnTo>
                  <a:pt x="192" y="1174"/>
                </a:lnTo>
                <a:lnTo>
                  <a:pt x="187" y="1174"/>
                </a:lnTo>
                <a:lnTo>
                  <a:pt x="187" y="1179"/>
                </a:lnTo>
                <a:lnTo>
                  <a:pt x="192" y="1179"/>
                </a:lnTo>
                <a:lnTo>
                  <a:pt x="198" y="1179"/>
                </a:lnTo>
                <a:lnTo>
                  <a:pt x="192" y="1185"/>
                </a:lnTo>
                <a:lnTo>
                  <a:pt x="172" y="1195"/>
                </a:lnTo>
                <a:lnTo>
                  <a:pt x="187" y="1185"/>
                </a:lnTo>
                <a:lnTo>
                  <a:pt x="146" y="1226"/>
                </a:lnTo>
                <a:lnTo>
                  <a:pt x="172" y="1195"/>
                </a:lnTo>
                <a:lnTo>
                  <a:pt x="229" y="1117"/>
                </a:lnTo>
                <a:lnTo>
                  <a:pt x="281" y="1076"/>
                </a:lnTo>
                <a:lnTo>
                  <a:pt x="333" y="1029"/>
                </a:lnTo>
                <a:lnTo>
                  <a:pt x="374" y="977"/>
                </a:lnTo>
                <a:lnTo>
                  <a:pt x="379" y="977"/>
                </a:lnTo>
                <a:lnTo>
                  <a:pt x="307" y="1060"/>
                </a:lnTo>
                <a:lnTo>
                  <a:pt x="239" y="1138"/>
                </a:lnTo>
                <a:lnTo>
                  <a:pt x="234" y="1138"/>
                </a:lnTo>
                <a:lnTo>
                  <a:pt x="213" y="1164"/>
                </a:lnTo>
                <a:lnTo>
                  <a:pt x="213" y="1159"/>
                </a:lnTo>
                <a:lnTo>
                  <a:pt x="203" y="1159"/>
                </a:lnTo>
                <a:lnTo>
                  <a:pt x="208" y="1164"/>
                </a:lnTo>
                <a:lnTo>
                  <a:pt x="213" y="1164"/>
                </a:lnTo>
                <a:lnTo>
                  <a:pt x="203" y="1174"/>
                </a:lnTo>
                <a:lnTo>
                  <a:pt x="2276" y="2364"/>
                </a:lnTo>
                <a:lnTo>
                  <a:pt x="270" y="1164"/>
                </a:lnTo>
                <a:lnTo>
                  <a:pt x="250" y="1205"/>
                </a:lnTo>
                <a:lnTo>
                  <a:pt x="244" y="1226"/>
                </a:lnTo>
                <a:lnTo>
                  <a:pt x="250" y="1221"/>
                </a:lnTo>
                <a:lnTo>
                  <a:pt x="255" y="1221"/>
                </a:lnTo>
                <a:lnTo>
                  <a:pt x="255" y="1216"/>
                </a:lnTo>
                <a:lnTo>
                  <a:pt x="255" y="1211"/>
                </a:lnTo>
                <a:lnTo>
                  <a:pt x="281" y="1179"/>
                </a:lnTo>
                <a:lnTo>
                  <a:pt x="343" y="1107"/>
                </a:lnTo>
                <a:lnTo>
                  <a:pt x="400" y="1081"/>
                </a:lnTo>
                <a:lnTo>
                  <a:pt x="364" y="1128"/>
                </a:lnTo>
                <a:lnTo>
                  <a:pt x="265" y="1211"/>
                </a:lnTo>
                <a:lnTo>
                  <a:pt x="182" y="1278"/>
                </a:lnTo>
                <a:lnTo>
                  <a:pt x="270" y="1164"/>
                </a:lnTo>
                <a:lnTo>
                  <a:pt x="2276" y="2364"/>
                </a:lnTo>
                <a:lnTo>
                  <a:pt x="327" y="1143"/>
                </a:lnTo>
                <a:lnTo>
                  <a:pt x="317" y="1148"/>
                </a:lnTo>
                <a:lnTo>
                  <a:pt x="322" y="1148"/>
                </a:lnTo>
                <a:lnTo>
                  <a:pt x="327" y="1153"/>
                </a:lnTo>
                <a:lnTo>
                  <a:pt x="333" y="1148"/>
                </a:lnTo>
                <a:lnTo>
                  <a:pt x="333" y="1143"/>
                </a:lnTo>
                <a:lnTo>
                  <a:pt x="327" y="1143"/>
                </a:lnTo>
                <a:lnTo>
                  <a:pt x="2276" y="2364"/>
                </a:lnTo>
                <a:lnTo>
                  <a:pt x="909" y="390"/>
                </a:lnTo>
                <a:lnTo>
                  <a:pt x="904" y="395"/>
                </a:lnTo>
                <a:lnTo>
                  <a:pt x="904" y="390"/>
                </a:lnTo>
                <a:lnTo>
                  <a:pt x="904" y="395"/>
                </a:lnTo>
                <a:lnTo>
                  <a:pt x="899" y="395"/>
                </a:lnTo>
                <a:lnTo>
                  <a:pt x="904" y="395"/>
                </a:lnTo>
                <a:lnTo>
                  <a:pt x="909" y="390"/>
                </a:lnTo>
                <a:lnTo>
                  <a:pt x="2276" y="2364"/>
                </a:lnTo>
                <a:lnTo>
                  <a:pt x="343" y="2213"/>
                </a:lnTo>
                <a:lnTo>
                  <a:pt x="338" y="2234"/>
                </a:lnTo>
                <a:lnTo>
                  <a:pt x="333" y="2234"/>
                </a:lnTo>
                <a:lnTo>
                  <a:pt x="333" y="2224"/>
                </a:lnTo>
                <a:lnTo>
                  <a:pt x="327" y="2244"/>
                </a:lnTo>
                <a:lnTo>
                  <a:pt x="338" y="2234"/>
                </a:lnTo>
                <a:lnTo>
                  <a:pt x="343" y="2213"/>
                </a:lnTo>
                <a:lnTo>
                  <a:pt x="2276" y="2364"/>
                </a:lnTo>
                <a:lnTo>
                  <a:pt x="364" y="1252"/>
                </a:lnTo>
                <a:lnTo>
                  <a:pt x="369" y="1252"/>
                </a:lnTo>
                <a:lnTo>
                  <a:pt x="369" y="1247"/>
                </a:lnTo>
                <a:lnTo>
                  <a:pt x="369" y="1242"/>
                </a:lnTo>
                <a:lnTo>
                  <a:pt x="364" y="1242"/>
                </a:lnTo>
                <a:lnTo>
                  <a:pt x="364" y="1237"/>
                </a:lnTo>
                <a:lnTo>
                  <a:pt x="353" y="1242"/>
                </a:lnTo>
                <a:lnTo>
                  <a:pt x="348" y="1247"/>
                </a:lnTo>
                <a:lnTo>
                  <a:pt x="348" y="1252"/>
                </a:lnTo>
                <a:lnTo>
                  <a:pt x="348" y="1247"/>
                </a:lnTo>
                <a:lnTo>
                  <a:pt x="348" y="1252"/>
                </a:lnTo>
                <a:lnTo>
                  <a:pt x="353" y="1252"/>
                </a:lnTo>
                <a:lnTo>
                  <a:pt x="348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7"/>
                </a:lnTo>
                <a:lnTo>
                  <a:pt x="359" y="1252"/>
                </a:lnTo>
                <a:lnTo>
                  <a:pt x="359" y="1257"/>
                </a:lnTo>
                <a:lnTo>
                  <a:pt x="364" y="1252"/>
                </a:lnTo>
                <a:lnTo>
                  <a:pt x="2276" y="2364"/>
                </a:lnTo>
                <a:lnTo>
                  <a:pt x="338" y="1382"/>
                </a:lnTo>
                <a:lnTo>
                  <a:pt x="333" y="1387"/>
                </a:lnTo>
                <a:lnTo>
                  <a:pt x="338" y="1387"/>
                </a:lnTo>
                <a:lnTo>
                  <a:pt x="343" y="1382"/>
                </a:lnTo>
                <a:lnTo>
                  <a:pt x="338" y="1382"/>
                </a:lnTo>
                <a:lnTo>
                  <a:pt x="2276" y="2364"/>
                </a:lnTo>
                <a:lnTo>
                  <a:pt x="333" y="1974"/>
                </a:lnTo>
                <a:lnTo>
                  <a:pt x="338" y="1912"/>
                </a:lnTo>
                <a:lnTo>
                  <a:pt x="333" y="1922"/>
                </a:lnTo>
                <a:lnTo>
                  <a:pt x="333" y="1938"/>
                </a:lnTo>
                <a:lnTo>
                  <a:pt x="333" y="1974"/>
                </a:lnTo>
                <a:lnTo>
                  <a:pt x="2276" y="2364"/>
                </a:lnTo>
                <a:lnTo>
                  <a:pt x="333" y="1335"/>
                </a:lnTo>
                <a:lnTo>
                  <a:pt x="327" y="1341"/>
                </a:lnTo>
                <a:lnTo>
                  <a:pt x="333" y="1341"/>
                </a:lnTo>
                <a:lnTo>
                  <a:pt x="333" y="1335"/>
                </a:lnTo>
                <a:lnTo>
                  <a:pt x="2276" y="2364"/>
                </a:lnTo>
                <a:lnTo>
                  <a:pt x="343" y="1335"/>
                </a:lnTo>
                <a:lnTo>
                  <a:pt x="338" y="1335"/>
                </a:lnTo>
                <a:lnTo>
                  <a:pt x="333" y="1341"/>
                </a:lnTo>
                <a:lnTo>
                  <a:pt x="338" y="1341"/>
                </a:lnTo>
                <a:lnTo>
                  <a:pt x="343" y="1335"/>
                </a:lnTo>
                <a:lnTo>
                  <a:pt x="2276" y="2364"/>
                </a:lnTo>
                <a:lnTo>
                  <a:pt x="327" y="1974"/>
                </a:lnTo>
                <a:lnTo>
                  <a:pt x="327" y="1990"/>
                </a:lnTo>
                <a:lnTo>
                  <a:pt x="333" y="1979"/>
                </a:lnTo>
                <a:lnTo>
                  <a:pt x="327" y="1974"/>
                </a:lnTo>
                <a:lnTo>
                  <a:pt x="2276" y="2364"/>
                </a:lnTo>
                <a:lnTo>
                  <a:pt x="333" y="1330"/>
                </a:lnTo>
                <a:lnTo>
                  <a:pt x="327" y="1330"/>
                </a:lnTo>
                <a:lnTo>
                  <a:pt x="322" y="1335"/>
                </a:lnTo>
                <a:lnTo>
                  <a:pt x="327" y="1335"/>
                </a:lnTo>
                <a:lnTo>
                  <a:pt x="333" y="1335"/>
                </a:lnTo>
                <a:lnTo>
                  <a:pt x="333" y="1330"/>
                </a:lnTo>
                <a:lnTo>
                  <a:pt x="2276" y="2364"/>
                </a:lnTo>
                <a:lnTo>
                  <a:pt x="463" y="1122"/>
                </a:lnTo>
                <a:lnTo>
                  <a:pt x="463" y="1128"/>
                </a:lnTo>
                <a:lnTo>
                  <a:pt x="468" y="1122"/>
                </a:lnTo>
                <a:lnTo>
                  <a:pt x="473" y="1117"/>
                </a:lnTo>
                <a:lnTo>
                  <a:pt x="478" y="1112"/>
                </a:lnTo>
                <a:lnTo>
                  <a:pt x="483" y="1112"/>
                </a:lnTo>
                <a:lnTo>
                  <a:pt x="483" y="1107"/>
                </a:lnTo>
                <a:lnTo>
                  <a:pt x="478" y="1112"/>
                </a:lnTo>
                <a:lnTo>
                  <a:pt x="468" y="1117"/>
                </a:lnTo>
                <a:lnTo>
                  <a:pt x="463" y="1122"/>
                </a:lnTo>
                <a:lnTo>
                  <a:pt x="2276" y="2364"/>
                </a:lnTo>
                <a:lnTo>
                  <a:pt x="447" y="1221"/>
                </a:lnTo>
                <a:lnTo>
                  <a:pt x="452" y="1221"/>
                </a:lnTo>
                <a:lnTo>
                  <a:pt x="457" y="1221"/>
                </a:lnTo>
                <a:lnTo>
                  <a:pt x="457" y="1216"/>
                </a:lnTo>
                <a:lnTo>
                  <a:pt x="463" y="1216"/>
                </a:lnTo>
                <a:lnTo>
                  <a:pt x="457" y="1211"/>
                </a:lnTo>
                <a:lnTo>
                  <a:pt x="452" y="1211"/>
                </a:lnTo>
                <a:lnTo>
                  <a:pt x="447" y="1216"/>
                </a:lnTo>
                <a:lnTo>
                  <a:pt x="447" y="1221"/>
                </a:lnTo>
                <a:lnTo>
                  <a:pt x="2276" y="2364"/>
                </a:lnTo>
                <a:lnTo>
                  <a:pt x="379" y="1320"/>
                </a:lnTo>
                <a:lnTo>
                  <a:pt x="385" y="1315"/>
                </a:lnTo>
                <a:lnTo>
                  <a:pt x="374" y="1315"/>
                </a:lnTo>
                <a:lnTo>
                  <a:pt x="374" y="1320"/>
                </a:lnTo>
                <a:lnTo>
                  <a:pt x="379" y="1320"/>
                </a:lnTo>
                <a:lnTo>
                  <a:pt x="2276" y="2364"/>
                </a:lnTo>
                <a:lnTo>
                  <a:pt x="379" y="1372"/>
                </a:lnTo>
                <a:lnTo>
                  <a:pt x="390" y="1366"/>
                </a:lnTo>
                <a:lnTo>
                  <a:pt x="390" y="1361"/>
                </a:lnTo>
                <a:lnTo>
                  <a:pt x="379" y="1372"/>
                </a:lnTo>
                <a:lnTo>
                  <a:pt x="2276" y="2364"/>
                </a:lnTo>
                <a:lnTo>
                  <a:pt x="395" y="1325"/>
                </a:lnTo>
                <a:lnTo>
                  <a:pt x="390" y="1320"/>
                </a:lnTo>
                <a:lnTo>
                  <a:pt x="385" y="1320"/>
                </a:lnTo>
                <a:lnTo>
                  <a:pt x="379" y="1325"/>
                </a:lnTo>
                <a:lnTo>
                  <a:pt x="374" y="1330"/>
                </a:lnTo>
                <a:lnTo>
                  <a:pt x="379" y="1330"/>
                </a:lnTo>
                <a:lnTo>
                  <a:pt x="374" y="1330"/>
                </a:lnTo>
                <a:lnTo>
                  <a:pt x="374" y="1335"/>
                </a:lnTo>
                <a:lnTo>
                  <a:pt x="379" y="1330"/>
                </a:lnTo>
                <a:lnTo>
                  <a:pt x="374" y="1335"/>
                </a:lnTo>
                <a:lnTo>
                  <a:pt x="379" y="1335"/>
                </a:lnTo>
                <a:lnTo>
                  <a:pt x="385" y="1335"/>
                </a:lnTo>
                <a:lnTo>
                  <a:pt x="385" y="1330"/>
                </a:lnTo>
                <a:lnTo>
                  <a:pt x="390" y="1330"/>
                </a:lnTo>
                <a:lnTo>
                  <a:pt x="390" y="1325"/>
                </a:lnTo>
                <a:lnTo>
                  <a:pt x="395" y="1325"/>
                </a:lnTo>
                <a:lnTo>
                  <a:pt x="2276" y="2364"/>
                </a:lnTo>
                <a:lnTo>
                  <a:pt x="395" y="1283"/>
                </a:lnTo>
                <a:lnTo>
                  <a:pt x="390" y="1278"/>
                </a:lnTo>
                <a:lnTo>
                  <a:pt x="385" y="1278"/>
                </a:lnTo>
                <a:lnTo>
                  <a:pt x="385" y="1283"/>
                </a:lnTo>
                <a:lnTo>
                  <a:pt x="379" y="1283"/>
                </a:lnTo>
                <a:lnTo>
                  <a:pt x="374" y="1283"/>
                </a:lnTo>
                <a:lnTo>
                  <a:pt x="369" y="1289"/>
                </a:lnTo>
                <a:lnTo>
                  <a:pt x="374" y="1289"/>
                </a:lnTo>
                <a:lnTo>
                  <a:pt x="369" y="1289"/>
                </a:lnTo>
                <a:lnTo>
                  <a:pt x="369" y="1294"/>
                </a:lnTo>
                <a:lnTo>
                  <a:pt x="369" y="1299"/>
                </a:lnTo>
                <a:lnTo>
                  <a:pt x="369" y="1294"/>
                </a:lnTo>
                <a:lnTo>
                  <a:pt x="369" y="1299"/>
                </a:lnTo>
                <a:lnTo>
                  <a:pt x="374" y="1299"/>
                </a:lnTo>
                <a:lnTo>
                  <a:pt x="369" y="1299"/>
                </a:lnTo>
                <a:lnTo>
                  <a:pt x="374" y="1299"/>
                </a:lnTo>
                <a:lnTo>
                  <a:pt x="379" y="1299"/>
                </a:lnTo>
                <a:lnTo>
                  <a:pt x="385" y="1299"/>
                </a:lnTo>
                <a:lnTo>
                  <a:pt x="390" y="1294"/>
                </a:lnTo>
                <a:lnTo>
                  <a:pt x="390" y="1289"/>
                </a:lnTo>
                <a:lnTo>
                  <a:pt x="395" y="1289"/>
                </a:lnTo>
                <a:lnTo>
                  <a:pt x="395" y="1283"/>
                </a:lnTo>
                <a:lnTo>
                  <a:pt x="2276" y="2364"/>
                </a:lnTo>
                <a:lnTo>
                  <a:pt x="270" y="1361"/>
                </a:lnTo>
                <a:lnTo>
                  <a:pt x="270" y="1356"/>
                </a:lnTo>
                <a:lnTo>
                  <a:pt x="260" y="1356"/>
                </a:lnTo>
                <a:lnTo>
                  <a:pt x="255" y="1361"/>
                </a:lnTo>
                <a:lnTo>
                  <a:pt x="250" y="1366"/>
                </a:lnTo>
                <a:lnTo>
                  <a:pt x="244" y="1372"/>
                </a:lnTo>
                <a:lnTo>
                  <a:pt x="239" y="1377"/>
                </a:lnTo>
                <a:lnTo>
                  <a:pt x="244" y="1377"/>
                </a:lnTo>
                <a:lnTo>
                  <a:pt x="239" y="1377"/>
                </a:lnTo>
                <a:lnTo>
                  <a:pt x="244" y="1377"/>
                </a:lnTo>
                <a:lnTo>
                  <a:pt x="239" y="1382"/>
                </a:lnTo>
                <a:lnTo>
                  <a:pt x="244" y="1377"/>
                </a:lnTo>
                <a:lnTo>
                  <a:pt x="250" y="1377"/>
                </a:lnTo>
                <a:lnTo>
                  <a:pt x="250" y="1382"/>
                </a:lnTo>
                <a:lnTo>
                  <a:pt x="250" y="1377"/>
                </a:lnTo>
                <a:lnTo>
                  <a:pt x="255" y="1377"/>
                </a:lnTo>
                <a:lnTo>
                  <a:pt x="255" y="1382"/>
                </a:lnTo>
                <a:lnTo>
                  <a:pt x="255" y="1377"/>
                </a:lnTo>
                <a:lnTo>
                  <a:pt x="265" y="1372"/>
                </a:lnTo>
                <a:lnTo>
                  <a:pt x="265" y="1366"/>
                </a:lnTo>
                <a:lnTo>
                  <a:pt x="270" y="1366"/>
                </a:lnTo>
                <a:lnTo>
                  <a:pt x="270" y="1361"/>
                </a:lnTo>
                <a:lnTo>
                  <a:pt x="2276" y="2364"/>
                </a:lnTo>
                <a:lnTo>
                  <a:pt x="255" y="1289"/>
                </a:lnTo>
                <a:lnTo>
                  <a:pt x="244" y="1294"/>
                </a:lnTo>
                <a:lnTo>
                  <a:pt x="234" y="1299"/>
                </a:lnTo>
                <a:lnTo>
                  <a:pt x="239" y="1299"/>
                </a:lnTo>
                <a:lnTo>
                  <a:pt x="255" y="1294"/>
                </a:lnTo>
                <a:lnTo>
                  <a:pt x="255" y="1289"/>
                </a:lnTo>
                <a:lnTo>
                  <a:pt x="2276" y="2364"/>
                </a:lnTo>
                <a:lnTo>
                  <a:pt x="286" y="1278"/>
                </a:lnTo>
                <a:lnTo>
                  <a:pt x="286" y="1273"/>
                </a:lnTo>
                <a:lnTo>
                  <a:pt x="281" y="1278"/>
                </a:lnTo>
                <a:lnTo>
                  <a:pt x="286" y="1278"/>
                </a:lnTo>
                <a:lnTo>
                  <a:pt x="2276" y="2364"/>
                </a:lnTo>
                <a:lnTo>
                  <a:pt x="270" y="1283"/>
                </a:lnTo>
                <a:lnTo>
                  <a:pt x="276" y="1283"/>
                </a:lnTo>
                <a:lnTo>
                  <a:pt x="276" y="1278"/>
                </a:lnTo>
                <a:lnTo>
                  <a:pt x="270" y="1283"/>
                </a:lnTo>
                <a:lnTo>
                  <a:pt x="270" y="1289"/>
                </a:lnTo>
                <a:lnTo>
                  <a:pt x="270" y="1283"/>
                </a:lnTo>
                <a:lnTo>
                  <a:pt x="2276" y="2364"/>
                </a:lnTo>
                <a:lnTo>
                  <a:pt x="286" y="1341"/>
                </a:lnTo>
                <a:lnTo>
                  <a:pt x="286" y="1335"/>
                </a:lnTo>
                <a:lnTo>
                  <a:pt x="281" y="1335"/>
                </a:lnTo>
                <a:lnTo>
                  <a:pt x="276" y="1346"/>
                </a:lnTo>
                <a:lnTo>
                  <a:pt x="270" y="1346"/>
                </a:lnTo>
                <a:lnTo>
                  <a:pt x="281" y="1346"/>
                </a:lnTo>
                <a:lnTo>
                  <a:pt x="286" y="1341"/>
                </a:lnTo>
                <a:lnTo>
                  <a:pt x="2276" y="2364"/>
                </a:lnTo>
                <a:lnTo>
                  <a:pt x="296" y="1278"/>
                </a:lnTo>
                <a:lnTo>
                  <a:pt x="302" y="1273"/>
                </a:lnTo>
                <a:lnTo>
                  <a:pt x="307" y="1273"/>
                </a:lnTo>
                <a:lnTo>
                  <a:pt x="307" y="1268"/>
                </a:lnTo>
                <a:lnTo>
                  <a:pt x="317" y="1263"/>
                </a:lnTo>
                <a:lnTo>
                  <a:pt x="307" y="1263"/>
                </a:lnTo>
                <a:lnTo>
                  <a:pt x="307" y="1257"/>
                </a:lnTo>
                <a:lnTo>
                  <a:pt x="296" y="1263"/>
                </a:lnTo>
                <a:lnTo>
                  <a:pt x="291" y="1268"/>
                </a:lnTo>
                <a:lnTo>
                  <a:pt x="286" y="1268"/>
                </a:lnTo>
                <a:lnTo>
                  <a:pt x="291" y="1268"/>
                </a:lnTo>
                <a:lnTo>
                  <a:pt x="291" y="1273"/>
                </a:lnTo>
                <a:lnTo>
                  <a:pt x="291" y="1268"/>
                </a:lnTo>
                <a:lnTo>
                  <a:pt x="291" y="1273"/>
                </a:lnTo>
                <a:lnTo>
                  <a:pt x="286" y="1278"/>
                </a:lnTo>
                <a:lnTo>
                  <a:pt x="291" y="1273"/>
                </a:lnTo>
                <a:lnTo>
                  <a:pt x="291" y="1278"/>
                </a:lnTo>
                <a:lnTo>
                  <a:pt x="291" y="1273"/>
                </a:lnTo>
                <a:lnTo>
                  <a:pt x="296" y="1278"/>
                </a:lnTo>
                <a:lnTo>
                  <a:pt x="2276" y="2364"/>
                </a:lnTo>
                <a:lnTo>
                  <a:pt x="213" y="1382"/>
                </a:lnTo>
                <a:lnTo>
                  <a:pt x="224" y="1377"/>
                </a:lnTo>
                <a:lnTo>
                  <a:pt x="224" y="1372"/>
                </a:lnTo>
                <a:lnTo>
                  <a:pt x="218" y="1372"/>
                </a:lnTo>
                <a:lnTo>
                  <a:pt x="213" y="1382"/>
                </a:lnTo>
                <a:lnTo>
                  <a:pt x="213" y="1377"/>
                </a:lnTo>
                <a:lnTo>
                  <a:pt x="213" y="1382"/>
                </a:lnTo>
                <a:lnTo>
                  <a:pt x="2276" y="2364"/>
                </a:lnTo>
                <a:lnTo>
                  <a:pt x="317" y="1351"/>
                </a:lnTo>
                <a:lnTo>
                  <a:pt x="296" y="1361"/>
                </a:lnTo>
                <a:lnTo>
                  <a:pt x="307" y="1356"/>
                </a:lnTo>
                <a:lnTo>
                  <a:pt x="317" y="1351"/>
                </a:lnTo>
                <a:lnTo>
                  <a:pt x="2276" y="2364"/>
                </a:lnTo>
                <a:lnTo>
                  <a:pt x="302" y="1341"/>
                </a:lnTo>
                <a:lnTo>
                  <a:pt x="307" y="1335"/>
                </a:lnTo>
                <a:lnTo>
                  <a:pt x="302" y="1335"/>
                </a:lnTo>
                <a:lnTo>
                  <a:pt x="296" y="1341"/>
                </a:lnTo>
                <a:lnTo>
                  <a:pt x="302" y="1341"/>
                </a:lnTo>
                <a:lnTo>
                  <a:pt x="2276" y="2364"/>
                </a:lnTo>
                <a:lnTo>
                  <a:pt x="353" y="1195"/>
                </a:lnTo>
                <a:lnTo>
                  <a:pt x="359" y="1195"/>
                </a:lnTo>
                <a:lnTo>
                  <a:pt x="364" y="1190"/>
                </a:lnTo>
                <a:lnTo>
                  <a:pt x="353" y="1195"/>
                </a:lnTo>
                <a:lnTo>
                  <a:pt x="2276" y="2364"/>
                </a:lnTo>
                <a:lnTo>
                  <a:pt x="343" y="2052"/>
                </a:lnTo>
                <a:lnTo>
                  <a:pt x="343" y="2057"/>
                </a:lnTo>
                <a:lnTo>
                  <a:pt x="343" y="2068"/>
                </a:lnTo>
                <a:lnTo>
                  <a:pt x="343" y="2052"/>
                </a:lnTo>
                <a:lnTo>
                  <a:pt x="2276" y="2364"/>
                </a:lnTo>
                <a:lnTo>
                  <a:pt x="322" y="1964"/>
                </a:lnTo>
                <a:lnTo>
                  <a:pt x="322" y="1979"/>
                </a:lnTo>
                <a:lnTo>
                  <a:pt x="322" y="1974"/>
                </a:lnTo>
                <a:lnTo>
                  <a:pt x="322" y="1964"/>
                </a:lnTo>
                <a:lnTo>
                  <a:pt x="2276" y="2364"/>
                </a:lnTo>
                <a:lnTo>
                  <a:pt x="348" y="1289"/>
                </a:lnTo>
                <a:lnTo>
                  <a:pt x="348" y="1283"/>
                </a:lnTo>
                <a:lnTo>
                  <a:pt x="343" y="1289"/>
                </a:lnTo>
                <a:lnTo>
                  <a:pt x="348" y="1289"/>
                </a:lnTo>
                <a:lnTo>
                  <a:pt x="2276" y="2364"/>
                </a:lnTo>
                <a:lnTo>
                  <a:pt x="624" y="1122"/>
                </a:lnTo>
                <a:lnTo>
                  <a:pt x="624" y="1128"/>
                </a:lnTo>
                <a:lnTo>
                  <a:pt x="634" y="1122"/>
                </a:lnTo>
                <a:lnTo>
                  <a:pt x="629" y="1122"/>
                </a:lnTo>
                <a:lnTo>
                  <a:pt x="624" y="1122"/>
                </a:lnTo>
                <a:lnTo>
                  <a:pt x="2276" y="2364"/>
                </a:lnTo>
                <a:lnTo>
                  <a:pt x="779" y="1091"/>
                </a:lnTo>
                <a:lnTo>
                  <a:pt x="785" y="1086"/>
                </a:lnTo>
                <a:lnTo>
                  <a:pt x="790" y="1081"/>
                </a:lnTo>
                <a:lnTo>
                  <a:pt x="790" y="1076"/>
                </a:lnTo>
                <a:lnTo>
                  <a:pt x="785" y="1081"/>
                </a:lnTo>
                <a:lnTo>
                  <a:pt x="779" y="1091"/>
                </a:lnTo>
                <a:lnTo>
                  <a:pt x="779" y="1086"/>
                </a:lnTo>
                <a:lnTo>
                  <a:pt x="779" y="1091"/>
                </a:lnTo>
                <a:lnTo>
                  <a:pt x="2276" y="2364"/>
                </a:lnTo>
                <a:lnTo>
                  <a:pt x="790" y="1107"/>
                </a:lnTo>
                <a:lnTo>
                  <a:pt x="790" y="1102"/>
                </a:lnTo>
                <a:lnTo>
                  <a:pt x="790" y="1096"/>
                </a:lnTo>
                <a:lnTo>
                  <a:pt x="779" y="1102"/>
                </a:lnTo>
                <a:lnTo>
                  <a:pt x="769" y="1112"/>
                </a:lnTo>
                <a:lnTo>
                  <a:pt x="769" y="1117"/>
                </a:lnTo>
                <a:lnTo>
                  <a:pt x="779" y="1112"/>
                </a:lnTo>
                <a:lnTo>
                  <a:pt x="779" y="1117"/>
                </a:lnTo>
                <a:lnTo>
                  <a:pt x="790" y="1107"/>
                </a:lnTo>
                <a:lnTo>
                  <a:pt x="2276" y="2364"/>
                </a:lnTo>
                <a:lnTo>
                  <a:pt x="785" y="317"/>
                </a:lnTo>
                <a:lnTo>
                  <a:pt x="790" y="317"/>
                </a:lnTo>
                <a:lnTo>
                  <a:pt x="790" y="312"/>
                </a:lnTo>
                <a:lnTo>
                  <a:pt x="785" y="317"/>
                </a:lnTo>
                <a:lnTo>
                  <a:pt x="2276" y="2364"/>
                </a:lnTo>
                <a:lnTo>
                  <a:pt x="686" y="1242"/>
                </a:lnTo>
                <a:lnTo>
                  <a:pt x="691" y="1237"/>
                </a:lnTo>
                <a:lnTo>
                  <a:pt x="696" y="1231"/>
                </a:lnTo>
                <a:lnTo>
                  <a:pt x="686" y="1242"/>
                </a:lnTo>
                <a:lnTo>
                  <a:pt x="2276" y="2364"/>
                </a:lnTo>
                <a:lnTo>
                  <a:pt x="722" y="1133"/>
                </a:lnTo>
                <a:lnTo>
                  <a:pt x="707" y="1138"/>
                </a:lnTo>
                <a:lnTo>
                  <a:pt x="712" y="1138"/>
                </a:lnTo>
                <a:lnTo>
                  <a:pt x="707" y="1143"/>
                </a:lnTo>
                <a:lnTo>
                  <a:pt x="696" y="1143"/>
                </a:lnTo>
                <a:lnTo>
                  <a:pt x="686" y="1148"/>
                </a:lnTo>
                <a:lnTo>
                  <a:pt x="681" y="1153"/>
                </a:lnTo>
                <a:lnTo>
                  <a:pt x="686" y="1153"/>
                </a:lnTo>
                <a:lnTo>
                  <a:pt x="676" y="1159"/>
                </a:lnTo>
                <a:lnTo>
                  <a:pt x="681" y="1159"/>
                </a:lnTo>
                <a:lnTo>
                  <a:pt x="686" y="1159"/>
                </a:lnTo>
                <a:lnTo>
                  <a:pt x="686" y="1164"/>
                </a:lnTo>
                <a:lnTo>
                  <a:pt x="686" y="1159"/>
                </a:lnTo>
                <a:lnTo>
                  <a:pt x="702" y="1148"/>
                </a:lnTo>
                <a:lnTo>
                  <a:pt x="707" y="1143"/>
                </a:lnTo>
                <a:lnTo>
                  <a:pt x="712" y="1143"/>
                </a:lnTo>
                <a:lnTo>
                  <a:pt x="722" y="1133"/>
                </a:lnTo>
                <a:lnTo>
                  <a:pt x="2276" y="2364"/>
                </a:lnTo>
                <a:lnTo>
                  <a:pt x="728" y="1081"/>
                </a:lnTo>
                <a:lnTo>
                  <a:pt x="728" y="1076"/>
                </a:lnTo>
                <a:lnTo>
                  <a:pt x="733" y="1065"/>
                </a:lnTo>
                <a:lnTo>
                  <a:pt x="728" y="1065"/>
                </a:lnTo>
                <a:lnTo>
                  <a:pt x="728" y="1070"/>
                </a:lnTo>
                <a:lnTo>
                  <a:pt x="722" y="1076"/>
                </a:lnTo>
                <a:lnTo>
                  <a:pt x="712" y="1076"/>
                </a:lnTo>
                <a:lnTo>
                  <a:pt x="712" y="1081"/>
                </a:lnTo>
                <a:lnTo>
                  <a:pt x="717" y="1081"/>
                </a:lnTo>
                <a:lnTo>
                  <a:pt x="722" y="1081"/>
                </a:lnTo>
                <a:lnTo>
                  <a:pt x="728" y="1081"/>
                </a:lnTo>
                <a:lnTo>
                  <a:pt x="2276" y="2364"/>
                </a:lnTo>
                <a:lnTo>
                  <a:pt x="790" y="966"/>
                </a:lnTo>
                <a:lnTo>
                  <a:pt x="785" y="972"/>
                </a:lnTo>
                <a:lnTo>
                  <a:pt x="790" y="972"/>
                </a:lnTo>
                <a:lnTo>
                  <a:pt x="790" y="966"/>
                </a:lnTo>
                <a:lnTo>
                  <a:pt x="2276" y="2364"/>
                </a:lnTo>
                <a:lnTo>
                  <a:pt x="785" y="302"/>
                </a:lnTo>
                <a:lnTo>
                  <a:pt x="790" y="296"/>
                </a:lnTo>
                <a:lnTo>
                  <a:pt x="785" y="296"/>
                </a:lnTo>
                <a:lnTo>
                  <a:pt x="785" y="302"/>
                </a:lnTo>
                <a:lnTo>
                  <a:pt x="2276" y="2364"/>
                </a:lnTo>
                <a:lnTo>
                  <a:pt x="800" y="707"/>
                </a:lnTo>
                <a:lnTo>
                  <a:pt x="800" y="702"/>
                </a:lnTo>
                <a:lnTo>
                  <a:pt x="805" y="696"/>
                </a:lnTo>
                <a:lnTo>
                  <a:pt x="800" y="702"/>
                </a:lnTo>
                <a:lnTo>
                  <a:pt x="800" y="707"/>
                </a:lnTo>
                <a:lnTo>
                  <a:pt x="2276" y="2364"/>
                </a:lnTo>
                <a:lnTo>
                  <a:pt x="800" y="494"/>
                </a:lnTo>
                <a:lnTo>
                  <a:pt x="795" y="499"/>
                </a:lnTo>
                <a:lnTo>
                  <a:pt x="795" y="504"/>
                </a:lnTo>
                <a:lnTo>
                  <a:pt x="795" y="499"/>
                </a:lnTo>
                <a:lnTo>
                  <a:pt x="800" y="499"/>
                </a:lnTo>
                <a:lnTo>
                  <a:pt x="805" y="499"/>
                </a:lnTo>
                <a:lnTo>
                  <a:pt x="805" y="494"/>
                </a:lnTo>
                <a:lnTo>
                  <a:pt x="805" y="489"/>
                </a:lnTo>
                <a:lnTo>
                  <a:pt x="800" y="494"/>
                </a:lnTo>
                <a:lnTo>
                  <a:pt x="2276" y="2364"/>
                </a:lnTo>
                <a:lnTo>
                  <a:pt x="800" y="416"/>
                </a:lnTo>
                <a:lnTo>
                  <a:pt x="795" y="421"/>
                </a:lnTo>
                <a:lnTo>
                  <a:pt x="805" y="416"/>
                </a:lnTo>
                <a:lnTo>
                  <a:pt x="805" y="411"/>
                </a:lnTo>
                <a:lnTo>
                  <a:pt x="800" y="416"/>
                </a:lnTo>
                <a:lnTo>
                  <a:pt x="2276" y="2364"/>
                </a:lnTo>
                <a:lnTo>
                  <a:pt x="800" y="582"/>
                </a:lnTo>
                <a:lnTo>
                  <a:pt x="800" y="577"/>
                </a:lnTo>
                <a:lnTo>
                  <a:pt x="795" y="582"/>
                </a:lnTo>
                <a:lnTo>
                  <a:pt x="790" y="587"/>
                </a:lnTo>
                <a:lnTo>
                  <a:pt x="795" y="587"/>
                </a:lnTo>
                <a:lnTo>
                  <a:pt x="790" y="587"/>
                </a:lnTo>
                <a:lnTo>
                  <a:pt x="795" y="587"/>
                </a:lnTo>
                <a:lnTo>
                  <a:pt x="790" y="587"/>
                </a:lnTo>
                <a:lnTo>
                  <a:pt x="795" y="587"/>
                </a:lnTo>
                <a:lnTo>
                  <a:pt x="800" y="582"/>
                </a:lnTo>
                <a:lnTo>
                  <a:pt x="2276" y="2364"/>
                </a:lnTo>
                <a:lnTo>
                  <a:pt x="795" y="587"/>
                </a:lnTo>
                <a:lnTo>
                  <a:pt x="795" y="582"/>
                </a:lnTo>
                <a:lnTo>
                  <a:pt x="800" y="582"/>
                </a:lnTo>
                <a:lnTo>
                  <a:pt x="795" y="587"/>
                </a:lnTo>
                <a:lnTo>
                  <a:pt x="2276" y="2364"/>
                </a:lnTo>
                <a:lnTo>
                  <a:pt x="483" y="1299"/>
                </a:lnTo>
                <a:lnTo>
                  <a:pt x="489" y="1294"/>
                </a:lnTo>
                <a:lnTo>
                  <a:pt x="489" y="1289"/>
                </a:lnTo>
                <a:lnTo>
                  <a:pt x="483" y="1289"/>
                </a:lnTo>
                <a:lnTo>
                  <a:pt x="478" y="1294"/>
                </a:lnTo>
                <a:lnTo>
                  <a:pt x="473" y="1299"/>
                </a:lnTo>
                <a:lnTo>
                  <a:pt x="478" y="1294"/>
                </a:lnTo>
                <a:lnTo>
                  <a:pt x="478" y="1299"/>
                </a:lnTo>
                <a:lnTo>
                  <a:pt x="483" y="1294"/>
                </a:lnTo>
                <a:lnTo>
                  <a:pt x="483" y="1299"/>
                </a:lnTo>
                <a:lnTo>
                  <a:pt x="2276" y="2364"/>
                </a:lnTo>
                <a:lnTo>
                  <a:pt x="468" y="1278"/>
                </a:lnTo>
                <a:lnTo>
                  <a:pt x="468" y="1273"/>
                </a:lnTo>
                <a:lnTo>
                  <a:pt x="473" y="1273"/>
                </a:lnTo>
                <a:lnTo>
                  <a:pt x="473" y="1268"/>
                </a:lnTo>
                <a:lnTo>
                  <a:pt x="468" y="1263"/>
                </a:lnTo>
                <a:lnTo>
                  <a:pt x="457" y="1268"/>
                </a:lnTo>
                <a:lnTo>
                  <a:pt x="452" y="1273"/>
                </a:lnTo>
                <a:lnTo>
                  <a:pt x="452" y="1278"/>
                </a:lnTo>
                <a:lnTo>
                  <a:pt x="447" y="1283"/>
                </a:lnTo>
                <a:lnTo>
                  <a:pt x="452" y="1283"/>
                </a:lnTo>
                <a:lnTo>
                  <a:pt x="457" y="1283"/>
                </a:lnTo>
                <a:lnTo>
                  <a:pt x="457" y="1289"/>
                </a:lnTo>
                <a:lnTo>
                  <a:pt x="463" y="1289"/>
                </a:lnTo>
                <a:lnTo>
                  <a:pt x="468" y="1283"/>
                </a:lnTo>
                <a:lnTo>
                  <a:pt x="468" y="1278"/>
                </a:lnTo>
                <a:lnTo>
                  <a:pt x="2276" y="2364"/>
                </a:lnTo>
                <a:lnTo>
                  <a:pt x="515" y="1242"/>
                </a:lnTo>
                <a:lnTo>
                  <a:pt x="525" y="1237"/>
                </a:lnTo>
                <a:lnTo>
                  <a:pt x="530" y="1231"/>
                </a:lnTo>
                <a:lnTo>
                  <a:pt x="530" y="1226"/>
                </a:lnTo>
                <a:lnTo>
                  <a:pt x="515" y="1231"/>
                </a:lnTo>
                <a:lnTo>
                  <a:pt x="504" y="1242"/>
                </a:lnTo>
                <a:lnTo>
                  <a:pt x="509" y="1242"/>
                </a:lnTo>
                <a:lnTo>
                  <a:pt x="504" y="1247"/>
                </a:lnTo>
                <a:lnTo>
                  <a:pt x="515" y="1242"/>
                </a:lnTo>
                <a:lnTo>
                  <a:pt x="2276" y="2364"/>
                </a:lnTo>
                <a:lnTo>
                  <a:pt x="457" y="1372"/>
                </a:lnTo>
                <a:lnTo>
                  <a:pt x="463" y="1372"/>
                </a:lnTo>
                <a:lnTo>
                  <a:pt x="463" y="1366"/>
                </a:lnTo>
                <a:lnTo>
                  <a:pt x="457" y="1372"/>
                </a:lnTo>
                <a:lnTo>
                  <a:pt x="2276" y="2364"/>
                </a:lnTo>
                <a:lnTo>
                  <a:pt x="494" y="1330"/>
                </a:lnTo>
                <a:lnTo>
                  <a:pt x="499" y="1325"/>
                </a:lnTo>
                <a:lnTo>
                  <a:pt x="483" y="1335"/>
                </a:lnTo>
                <a:lnTo>
                  <a:pt x="483" y="1330"/>
                </a:lnTo>
                <a:lnTo>
                  <a:pt x="489" y="1330"/>
                </a:lnTo>
                <a:lnTo>
                  <a:pt x="483" y="1335"/>
                </a:lnTo>
                <a:lnTo>
                  <a:pt x="494" y="1330"/>
                </a:lnTo>
                <a:lnTo>
                  <a:pt x="2276" y="2364"/>
                </a:lnTo>
                <a:lnTo>
                  <a:pt x="437" y="1133"/>
                </a:lnTo>
                <a:lnTo>
                  <a:pt x="431" y="1133"/>
                </a:lnTo>
                <a:lnTo>
                  <a:pt x="431" y="1138"/>
                </a:lnTo>
                <a:lnTo>
                  <a:pt x="431" y="1133"/>
                </a:lnTo>
                <a:lnTo>
                  <a:pt x="431" y="1138"/>
                </a:lnTo>
                <a:lnTo>
                  <a:pt x="431" y="1133"/>
                </a:lnTo>
                <a:lnTo>
                  <a:pt x="437" y="1133"/>
                </a:lnTo>
                <a:lnTo>
                  <a:pt x="2276" y="2364"/>
                </a:lnTo>
                <a:lnTo>
                  <a:pt x="457" y="1257"/>
                </a:lnTo>
                <a:lnTo>
                  <a:pt x="463" y="1257"/>
                </a:lnTo>
                <a:lnTo>
                  <a:pt x="463" y="1252"/>
                </a:lnTo>
                <a:lnTo>
                  <a:pt x="457" y="1252"/>
                </a:lnTo>
                <a:lnTo>
                  <a:pt x="457" y="1257"/>
                </a:lnTo>
                <a:lnTo>
                  <a:pt x="457" y="1252"/>
                </a:lnTo>
                <a:lnTo>
                  <a:pt x="457" y="1257"/>
                </a:lnTo>
                <a:lnTo>
                  <a:pt x="2276" y="2364"/>
                </a:lnTo>
                <a:lnTo>
                  <a:pt x="473" y="1283"/>
                </a:lnTo>
                <a:lnTo>
                  <a:pt x="478" y="1283"/>
                </a:lnTo>
                <a:lnTo>
                  <a:pt x="483" y="1278"/>
                </a:lnTo>
                <a:lnTo>
                  <a:pt x="483" y="1273"/>
                </a:lnTo>
                <a:lnTo>
                  <a:pt x="478" y="1273"/>
                </a:lnTo>
                <a:lnTo>
                  <a:pt x="468" y="1283"/>
                </a:lnTo>
                <a:lnTo>
                  <a:pt x="473" y="1283"/>
                </a:lnTo>
                <a:lnTo>
                  <a:pt x="2276" y="2364"/>
                </a:lnTo>
                <a:lnTo>
                  <a:pt x="416" y="1315"/>
                </a:lnTo>
                <a:lnTo>
                  <a:pt x="411" y="1315"/>
                </a:lnTo>
                <a:lnTo>
                  <a:pt x="411" y="1320"/>
                </a:lnTo>
                <a:lnTo>
                  <a:pt x="416" y="1315"/>
                </a:lnTo>
                <a:lnTo>
                  <a:pt x="2276" y="2364"/>
                </a:lnTo>
                <a:lnTo>
                  <a:pt x="499" y="1346"/>
                </a:lnTo>
                <a:lnTo>
                  <a:pt x="504" y="1346"/>
                </a:lnTo>
                <a:lnTo>
                  <a:pt x="499" y="1341"/>
                </a:lnTo>
                <a:lnTo>
                  <a:pt x="494" y="1346"/>
                </a:lnTo>
                <a:lnTo>
                  <a:pt x="499" y="1346"/>
                </a:lnTo>
                <a:lnTo>
                  <a:pt x="2276" y="2364"/>
                </a:lnTo>
                <a:lnTo>
                  <a:pt x="587" y="1221"/>
                </a:lnTo>
                <a:lnTo>
                  <a:pt x="598" y="1221"/>
                </a:lnTo>
                <a:lnTo>
                  <a:pt x="603" y="1211"/>
                </a:lnTo>
                <a:lnTo>
                  <a:pt x="598" y="1211"/>
                </a:lnTo>
                <a:lnTo>
                  <a:pt x="592" y="1221"/>
                </a:lnTo>
                <a:lnTo>
                  <a:pt x="587" y="1221"/>
                </a:lnTo>
                <a:lnTo>
                  <a:pt x="2276" y="2364"/>
                </a:lnTo>
                <a:lnTo>
                  <a:pt x="187" y="1335"/>
                </a:lnTo>
                <a:lnTo>
                  <a:pt x="192" y="1335"/>
                </a:lnTo>
                <a:lnTo>
                  <a:pt x="192" y="1341"/>
                </a:lnTo>
                <a:lnTo>
                  <a:pt x="192" y="1335"/>
                </a:lnTo>
                <a:lnTo>
                  <a:pt x="192" y="1341"/>
                </a:lnTo>
                <a:lnTo>
                  <a:pt x="192" y="1335"/>
                </a:lnTo>
                <a:lnTo>
                  <a:pt x="192" y="1341"/>
                </a:lnTo>
                <a:lnTo>
                  <a:pt x="198" y="1335"/>
                </a:lnTo>
                <a:lnTo>
                  <a:pt x="198" y="1341"/>
                </a:lnTo>
                <a:lnTo>
                  <a:pt x="198" y="1335"/>
                </a:lnTo>
                <a:lnTo>
                  <a:pt x="203" y="1335"/>
                </a:lnTo>
                <a:lnTo>
                  <a:pt x="208" y="1335"/>
                </a:lnTo>
                <a:lnTo>
                  <a:pt x="208" y="1325"/>
                </a:lnTo>
                <a:lnTo>
                  <a:pt x="213" y="1330"/>
                </a:lnTo>
                <a:lnTo>
                  <a:pt x="208" y="1325"/>
                </a:lnTo>
                <a:lnTo>
                  <a:pt x="213" y="1325"/>
                </a:lnTo>
                <a:lnTo>
                  <a:pt x="213" y="1320"/>
                </a:lnTo>
                <a:lnTo>
                  <a:pt x="208" y="1320"/>
                </a:lnTo>
                <a:lnTo>
                  <a:pt x="213" y="1320"/>
                </a:lnTo>
                <a:lnTo>
                  <a:pt x="208" y="1320"/>
                </a:lnTo>
                <a:lnTo>
                  <a:pt x="208" y="1315"/>
                </a:lnTo>
                <a:lnTo>
                  <a:pt x="203" y="1315"/>
                </a:lnTo>
                <a:lnTo>
                  <a:pt x="198" y="1315"/>
                </a:lnTo>
                <a:lnTo>
                  <a:pt x="198" y="1320"/>
                </a:lnTo>
                <a:lnTo>
                  <a:pt x="198" y="1315"/>
                </a:lnTo>
                <a:lnTo>
                  <a:pt x="192" y="1320"/>
                </a:lnTo>
                <a:lnTo>
                  <a:pt x="187" y="1320"/>
                </a:lnTo>
                <a:lnTo>
                  <a:pt x="187" y="1325"/>
                </a:lnTo>
                <a:lnTo>
                  <a:pt x="182" y="1330"/>
                </a:lnTo>
                <a:lnTo>
                  <a:pt x="187" y="1330"/>
                </a:lnTo>
                <a:lnTo>
                  <a:pt x="182" y="1330"/>
                </a:lnTo>
                <a:lnTo>
                  <a:pt x="187" y="1330"/>
                </a:lnTo>
                <a:lnTo>
                  <a:pt x="182" y="1335"/>
                </a:lnTo>
                <a:lnTo>
                  <a:pt x="187" y="1330"/>
                </a:lnTo>
                <a:lnTo>
                  <a:pt x="182" y="1335"/>
                </a:lnTo>
                <a:lnTo>
                  <a:pt x="187" y="1335"/>
                </a:lnTo>
                <a:lnTo>
                  <a:pt x="182" y="1335"/>
                </a:lnTo>
                <a:lnTo>
                  <a:pt x="187" y="1335"/>
                </a:lnTo>
                <a:lnTo>
                  <a:pt x="2276" y="2364"/>
                </a:lnTo>
                <a:lnTo>
                  <a:pt x="613" y="1148"/>
                </a:lnTo>
                <a:lnTo>
                  <a:pt x="608" y="1148"/>
                </a:lnTo>
                <a:lnTo>
                  <a:pt x="608" y="1153"/>
                </a:lnTo>
                <a:lnTo>
                  <a:pt x="613" y="1148"/>
                </a:lnTo>
                <a:lnTo>
                  <a:pt x="2276" y="2364"/>
                </a:lnTo>
                <a:lnTo>
                  <a:pt x="530" y="1252"/>
                </a:lnTo>
                <a:lnTo>
                  <a:pt x="535" y="1252"/>
                </a:lnTo>
                <a:lnTo>
                  <a:pt x="541" y="1247"/>
                </a:lnTo>
                <a:lnTo>
                  <a:pt x="541" y="1242"/>
                </a:lnTo>
                <a:lnTo>
                  <a:pt x="530" y="1252"/>
                </a:lnTo>
                <a:lnTo>
                  <a:pt x="2276" y="2364"/>
                </a:lnTo>
                <a:lnTo>
                  <a:pt x="805" y="655"/>
                </a:lnTo>
                <a:lnTo>
                  <a:pt x="800" y="660"/>
                </a:lnTo>
                <a:lnTo>
                  <a:pt x="800" y="655"/>
                </a:lnTo>
                <a:lnTo>
                  <a:pt x="805" y="655"/>
                </a:lnTo>
                <a:lnTo>
                  <a:pt x="2276" y="2364"/>
                </a:lnTo>
                <a:lnTo>
                  <a:pt x="629" y="1128"/>
                </a:lnTo>
                <a:lnTo>
                  <a:pt x="624" y="1128"/>
                </a:lnTo>
                <a:lnTo>
                  <a:pt x="624" y="1133"/>
                </a:lnTo>
                <a:lnTo>
                  <a:pt x="629" y="1128"/>
                </a:lnTo>
                <a:lnTo>
                  <a:pt x="2276" y="2364"/>
                </a:lnTo>
                <a:lnTo>
                  <a:pt x="733" y="1133"/>
                </a:lnTo>
                <a:lnTo>
                  <a:pt x="738" y="1128"/>
                </a:lnTo>
                <a:lnTo>
                  <a:pt x="733" y="1128"/>
                </a:lnTo>
                <a:lnTo>
                  <a:pt x="728" y="1133"/>
                </a:lnTo>
                <a:lnTo>
                  <a:pt x="733" y="1133"/>
                </a:lnTo>
                <a:lnTo>
                  <a:pt x="2276" y="2364"/>
                </a:lnTo>
                <a:lnTo>
                  <a:pt x="608" y="1195"/>
                </a:lnTo>
                <a:lnTo>
                  <a:pt x="603" y="1200"/>
                </a:lnTo>
                <a:lnTo>
                  <a:pt x="608" y="1200"/>
                </a:lnTo>
                <a:lnTo>
                  <a:pt x="603" y="1200"/>
                </a:lnTo>
                <a:lnTo>
                  <a:pt x="608" y="1195"/>
                </a:lnTo>
                <a:lnTo>
                  <a:pt x="2276" y="2364"/>
                </a:lnTo>
                <a:lnTo>
                  <a:pt x="582" y="1221"/>
                </a:lnTo>
                <a:lnTo>
                  <a:pt x="577" y="1221"/>
                </a:lnTo>
                <a:lnTo>
                  <a:pt x="566" y="1231"/>
                </a:lnTo>
                <a:lnTo>
                  <a:pt x="572" y="1231"/>
                </a:lnTo>
                <a:lnTo>
                  <a:pt x="582" y="1226"/>
                </a:lnTo>
                <a:lnTo>
                  <a:pt x="582" y="1221"/>
                </a:lnTo>
                <a:lnTo>
                  <a:pt x="2276" y="2364"/>
                </a:lnTo>
                <a:lnTo>
                  <a:pt x="629" y="1179"/>
                </a:lnTo>
                <a:lnTo>
                  <a:pt x="629" y="1174"/>
                </a:lnTo>
                <a:lnTo>
                  <a:pt x="618" y="1179"/>
                </a:lnTo>
                <a:lnTo>
                  <a:pt x="618" y="1185"/>
                </a:lnTo>
                <a:lnTo>
                  <a:pt x="624" y="1179"/>
                </a:lnTo>
                <a:lnTo>
                  <a:pt x="624" y="1185"/>
                </a:lnTo>
                <a:lnTo>
                  <a:pt x="624" y="1179"/>
                </a:lnTo>
                <a:lnTo>
                  <a:pt x="629" y="1179"/>
                </a:lnTo>
                <a:lnTo>
                  <a:pt x="2276" y="2364"/>
                </a:lnTo>
                <a:lnTo>
                  <a:pt x="3912" y="192"/>
                </a:lnTo>
                <a:lnTo>
                  <a:pt x="3912" y="187"/>
                </a:lnTo>
                <a:lnTo>
                  <a:pt x="3907" y="182"/>
                </a:lnTo>
                <a:lnTo>
                  <a:pt x="3902" y="182"/>
                </a:lnTo>
                <a:lnTo>
                  <a:pt x="3902" y="187"/>
                </a:lnTo>
                <a:lnTo>
                  <a:pt x="3907" y="192"/>
                </a:lnTo>
                <a:lnTo>
                  <a:pt x="3912" y="192"/>
                </a:lnTo>
                <a:lnTo>
                  <a:pt x="2276" y="2364"/>
                </a:lnTo>
                <a:lnTo>
                  <a:pt x="3886" y="130"/>
                </a:lnTo>
                <a:lnTo>
                  <a:pt x="3886" y="125"/>
                </a:lnTo>
                <a:lnTo>
                  <a:pt x="3881" y="130"/>
                </a:lnTo>
                <a:lnTo>
                  <a:pt x="3886" y="130"/>
                </a:lnTo>
                <a:lnTo>
                  <a:pt x="2276" y="2364"/>
                </a:lnTo>
                <a:lnTo>
                  <a:pt x="3860" y="109"/>
                </a:lnTo>
                <a:lnTo>
                  <a:pt x="3860" y="104"/>
                </a:lnTo>
                <a:lnTo>
                  <a:pt x="3865" y="104"/>
                </a:lnTo>
                <a:lnTo>
                  <a:pt x="3865" y="109"/>
                </a:lnTo>
                <a:lnTo>
                  <a:pt x="3865" y="114"/>
                </a:lnTo>
                <a:lnTo>
                  <a:pt x="3871" y="109"/>
                </a:lnTo>
                <a:lnTo>
                  <a:pt x="3871" y="114"/>
                </a:lnTo>
                <a:lnTo>
                  <a:pt x="3871" y="109"/>
                </a:lnTo>
                <a:lnTo>
                  <a:pt x="3876" y="109"/>
                </a:lnTo>
                <a:lnTo>
                  <a:pt x="3871" y="109"/>
                </a:lnTo>
                <a:lnTo>
                  <a:pt x="3876" y="104"/>
                </a:lnTo>
                <a:lnTo>
                  <a:pt x="3871" y="104"/>
                </a:lnTo>
                <a:lnTo>
                  <a:pt x="3865" y="99"/>
                </a:lnTo>
                <a:lnTo>
                  <a:pt x="3860" y="104"/>
                </a:lnTo>
                <a:lnTo>
                  <a:pt x="3855" y="104"/>
                </a:lnTo>
                <a:lnTo>
                  <a:pt x="3860" y="109"/>
                </a:lnTo>
                <a:lnTo>
                  <a:pt x="2276" y="2364"/>
                </a:lnTo>
                <a:lnTo>
                  <a:pt x="3840" y="89"/>
                </a:lnTo>
                <a:lnTo>
                  <a:pt x="3845" y="89"/>
                </a:lnTo>
                <a:lnTo>
                  <a:pt x="3845" y="83"/>
                </a:lnTo>
                <a:lnTo>
                  <a:pt x="3845" y="78"/>
                </a:lnTo>
                <a:lnTo>
                  <a:pt x="3840" y="78"/>
                </a:lnTo>
                <a:lnTo>
                  <a:pt x="3834" y="89"/>
                </a:lnTo>
                <a:lnTo>
                  <a:pt x="3840" y="89"/>
                </a:lnTo>
                <a:lnTo>
                  <a:pt x="2276" y="2364"/>
                </a:lnTo>
                <a:lnTo>
                  <a:pt x="3798" y="57"/>
                </a:lnTo>
                <a:lnTo>
                  <a:pt x="3803" y="52"/>
                </a:lnTo>
                <a:lnTo>
                  <a:pt x="3803" y="57"/>
                </a:lnTo>
                <a:lnTo>
                  <a:pt x="3808" y="52"/>
                </a:lnTo>
                <a:lnTo>
                  <a:pt x="3814" y="52"/>
                </a:lnTo>
                <a:lnTo>
                  <a:pt x="3814" y="47"/>
                </a:lnTo>
                <a:lnTo>
                  <a:pt x="3819" y="42"/>
                </a:lnTo>
                <a:lnTo>
                  <a:pt x="3814" y="42"/>
                </a:lnTo>
                <a:lnTo>
                  <a:pt x="3819" y="37"/>
                </a:lnTo>
                <a:lnTo>
                  <a:pt x="3814" y="37"/>
                </a:lnTo>
                <a:lnTo>
                  <a:pt x="3819" y="31"/>
                </a:lnTo>
                <a:lnTo>
                  <a:pt x="3814" y="37"/>
                </a:lnTo>
                <a:lnTo>
                  <a:pt x="3814" y="31"/>
                </a:lnTo>
                <a:lnTo>
                  <a:pt x="3808" y="37"/>
                </a:lnTo>
                <a:lnTo>
                  <a:pt x="3803" y="37"/>
                </a:lnTo>
                <a:lnTo>
                  <a:pt x="3803" y="42"/>
                </a:lnTo>
                <a:lnTo>
                  <a:pt x="3798" y="42"/>
                </a:lnTo>
                <a:lnTo>
                  <a:pt x="3798" y="47"/>
                </a:lnTo>
                <a:lnTo>
                  <a:pt x="3798" y="52"/>
                </a:lnTo>
                <a:lnTo>
                  <a:pt x="3798" y="57"/>
                </a:lnTo>
                <a:lnTo>
                  <a:pt x="2276" y="2364"/>
                </a:lnTo>
                <a:lnTo>
                  <a:pt x="3829" y="156"/>
                </a:lnTo>
                <a:lnTo>
                  <a:pt x="3829" y="151"/>
                </a:lnTo>
                <a:lnTo>
                  <a:pt x="3834" y="151"/>
                </a:lnTo>
                <a:lnTo>
                  <a:pt x="3829" y="146"/>
                </a:lnTo>
                <a:lnTo>
                  <a:pt x="3834" y="146"/>
                </a:lnTo>
                <a:lnTo>
                  <a:pt x="3829" y="146"/>
                </a:lnTo>
                <a:lnTo>
                  <a:pt x="3829" y="140"/>
                </a:lnTo>
                <a:lnTo>
                  <a:pt x="3824" y="146"/>
                </a:lnTo>
                <a:lnTo>
                  <a:pt x="3824" y="151"/>
                </a:lnTo>
                <a:lnTo>
                  <a:pt x="3829" y="151"/>
                </a:lnTo>
                <a:lnTo>
                  <a:pt x="3829" y="156"/>
                </a:lnTo>
                <a:lnTo>
                  <a:pt x="2276" y="2364"/>
                </a:lnTo>
                <a:lnTo>
                  <a:pt x="3969" y="94"/>
                </a:lnTo>
                <a:lnTo>
                  <a:pt x="3969" y="89"/>
                </a:lnTo>
                <a:lnTo>
                  <a:pt x="3975" y="89"/>
                </a:lnTo>
                <a:lnTo>
                  <a:pt x="3969" y="89"/>
                </a:lnTo>
                <a:lnTo>
                  <a:pt x="3969" y="94"/>
                </a:lnTo>
                <a:lnTo>
                  <a:pt x="2276" y="2364"/>
                </a:lnTo>
                <a:lnTo>
                  <a:pt x="4333" y="2094"/>
                </a:lnTo>
                <a:lnTo>
                  <a:pt x="4338" y="2094"/>
                </a:lnTo>
                <a:lnTo>
                  <a:pt x="4343" y="2094"/>
                </a:lnTo>
                <a:lnTo>
                  <a:pt x="4343" y="2099"/>
                </a:lnTo>
                <a:lnTo>
                  <a:pt x="4349" y="2104"/>
                </a:lnTo>
                <a:lnTo>
                  <a:pt x="4354" y="2104"/>
                </a:lnTo>
                <a:lnTo>
                  <a:pt x="4359" y="2104"/>
                </a:lnTo>
                <a:lnTo>
                  <a:pt x="4354" y="2099"/>
                </a:lnTo>
                <a:lnTo>
                  <a:pt x="4359" y="2094"/>
                </a:lnTo>
                <a:lnTo>
                  <a:pt x="4364" y="2094"/>
                </a:lnTo>
                <a:lnTo>
                  <a:pt x="4354" y="2089"/>
                </a:lnTo>
                <a:lnTo>
                  <a:pt x="4359" y="2089"/>
                </a:lnTo>
                <a:lnTo>
                  <a:pt x="4364" y="2083"/>
                </a:lnTo>
                <a:lnTo>
                  <a:pt x="4364" y="2078"/>
                </a:lnTo>
                <a:lnTo>
                  <a:pt x="4354" y="2089"/>
                </a:lnTo>
                <a:lnTo>
                  <a:pt x="4349" y="2083"/>
                </a:lnTo>
                <a:lnTo>
                  <a:pt x="4349" y="2078"/>
                </a:lnTo>
                <a:lnTo>
                  <a:pt x="4349" y="2083"/>
                </a:lnTo>
                <a:lnTo>
                  <a:pt x="4343" y="2083"/>
                </a:lnTo>
                <a:lnTo>
                  <a:pt x="4343" y="2089"/>
                </a:lnTo>
                <a:lnTo>
                  <a:pt x="4333" y="2094"/>
                </a:lnTo>
                <a:lnTo>
                  <a:pt x="2276" y="2364"/>
                </a:lnTo>
                <a:lnTo>
                  <a:pt x="4369" y="2115"/>
                </a:lnTo>
                <a:lnTo>
                  <a:pt x="4364" y="2120"/>
                </a:lnTo>
                <a:lnTo>
                  <a:pt x="4354" y="2130"/>
                </a:lnTo>
                <a:lnTo>
                  <a:pt x="4354" y="2135"/>
                </a:lnTo>
                <a:lnTo>
                  <a:pt x="4354" y="2141"/>
                </a:lnTo>
                <a:lnTo>
                  <a:pt x="4338" y="2146"/>
                </a:lnTo>
                <a:lnTo>
                  <a:pt x="4349" y="2146"/>
                </a:lnTo>
                <a:lnTo>
                  <a:pt x="4354" y="2146"/>
                </a:lnTo>
                <a:lnTo>
                  <a:pt x="4354" y="2156"/>
                </a:lnTo>
                <a:lnTo>
                  <a:pt x="4359" y="2167"/>
                </a:lnTo>
                <a:lnTo>
                  <a:pt x="4364" y="2167"/>
                </a:lnTo>
                <a:lnTo>
                  <a:pt x="4364" y="2161"/>
                </a:lnTo>
                <a:lnTo>
                  <a:pt x="4369" y="2172"/>
                </a:lnTo>
                <a:lnTo>
                  <a:pt x="4380" y="2182"/>
                </a:lnTo>
                <a:lnTo>
                  <a:pt x="4385" y="2182"/>
                </a:lnTo>
                <a:lnTo>
                  <a:pt x="4395" y="2172"/>
                </a:lnTo>
                <a:lnTo>
                  <a:pt x="4390" y="2167"/>
                </a:lnTo>
                <a:lnTo>
                  <a:pt x="4385" y="2156"/>
                </a:lnTo>
                <a:lnTo>
                  <a:pt x="4385" y="2151"/>
                </a:lnTo>
                <a:lnTo>
                  <a:pt x="4390" y="2151"/>
                </a:lnTo>
                <a:lnTo>
                  <a:pt x="4395" y="2151"/>
                </a:lnTo>
                <a:lnTo>
                  <a:pt x="4395" y="2141"/>
                </a:lnTo>
                <a:lnTo>
                  <a:pt x="4385" y="2141"/>
                </a:lnTo>
                <a:lnTo>
                  <a:pt x="4390" y="2130"/>
                </a:lnTo>
                <a:lnTo>
                  <a:pt x="4395" y="2130"/>
                </a:lnTo>
                <a:lnTo>
                  <a:pt x="4395" y="2120"/>
                </a:lnTo>
                <a:lnTo>
                  <a:pt x="4375" y="2130"/>
                </a:lnTo>
                <a:lnTo>
                  <a:pt x="4375" y="2120"/>
                </a:lnTo>
                <a:lnTo>
                  <a:pt x="4375" y="2115"/>
                </a:lnTo>
                <a:lnTo>
                  <a:pt x="4369" y="2115"/>
                </a:lnTo>
                <a:lnTo>
                  <a:pt x="2276" y="2364"/>
                </a:lnTo>
                <a:lnTo>
                  <a:pt x="3315" y="899"/>
                </a:lnTo>
                <a:lnTo>
                  <a:pt x="3315" y="878"/>
                </a:lnTo>
                <a:lnTo>
                  <a:pt x="3310" y="857"/>
                </a:lnTo>
                <a:lnTo>
                  <a:pt x="3299" y="852"/>
                </a:lnTo>
                <a:lnTo>
                  <a:pt x="3284" y="842"/>
                </a:lnTo>
                <a:lnTo>
                  <a:pt x="3289" y="857"/>
                </a:lnTo>
                <a:lnTo>
                  <a:pt x="3294" y="889"/>
                </a:lnTo>
                <a:lnTo>
                  <a:pt x="3299" y="899"/>
                </a:lnTo>
                <a:lnTo>
                  <a:pt x="3304" y="904"/>
                </a:lnTo>
                <a:lnTo>
                  <a:pt x="3315" y="904"/>
                </a:lnTo>
                <a:lnTo>
                  <a:pt x="3315" y="899"/>
                </a:lnTo>
                <a:lnTo>
                  <a:pt x="2276" y="2364"/>
                </a:lnTo>
                <a:lnTo>
                  <a:pt x="3200" y="977"/>
                </a:lnTo>
                <a:lnTo>
                  <a:pt x="3206" y="992"/>
                </a:lnTo>
                <a:lnTo>
                  <a:pt x="3211" y="1003"/>
                </a:lnTo>
                <a:lnTo>
                  <a:pt x="3216" y="998"/>
                </a:lnTo>
                <a:lnTo>
                  <a:pt x="3226" y="972"/>
                </a:lnTo>
                <a:lnTo>
                  <a:pt x="3226" y="961"/>
                </a:lnTo>
                <a:lnTo>
                  <a:pt x="3206" y="946"/>
                </a:lnTo>
                <a:lnTo>
                  <a:pt x="3195" y="946"/>
                </a:lnTo>
                <a:lnTo>
                  <a:pt x="3190" y="946"/>
                </a:lnTo>
                <a:lnTo>
                  <a:pt x="3190" y="961"/>
                </a:lnTo>
                <a:lnTo>
                  <a:pt x="3200" y="977"/>
                </a:lnTo>
                <a:lnTo>
                  <a:pt x="2276" y="2364"/>
                </a:lnTo>
                <a:lnTo>
                  <a:pt x="3190" y="847"/>
                </a:lnTo>
                <a:lnTo>
                  <a:pt x="3195" y="857"/>
                </a:lnTo>
                <a:lnTo>
                  <a:pt x="3200" y="857"/>
                </a:lnTo>
                <a:lnTo>
                  <a:pt x="3200" y="852"/>
                </a:lnTo>
                <a:lnTo>
                  <a:pt x="3200" y="837"/>
                </a:lnTo>
                <a:lnTo>
                  <a:pt x="3195" y="831"/>
                </a:lnTo>
                <a:lnTo>
                  <a:pt x="3190" y="837"/>
                </a:lnTo>
                <a:lnTo>
                  <a:pt x="3185" y="842"/>
                </a:lnTo>
                <a:lnTo>
                  <a:pt x="3190" y="847"/>
                </a:lnTo>
                <a:lnTo>
                  <a:pt x="2276" y="2364"/>
                </a:lnTo>
                <a:lnTo>
                  <a:pt x="4369" y="2244"/>
                </a:lnTo>
                <a:lnTo>
                  <a:pt x="4364" y="2239"/>
                </a:lnTo>
                <a:lnTo>
                  <a:pt x="4359" y="2244"/>
                </a:lnTo>
                <a:lnTo>
                  <a:pt x="4354" y="2276"/>
                </a:lnTo>
                <a:lnTo>
                  <a:pt x="4349" y="2354"/>
                </a:lnTo>
                <a:lnTo>
                  <a:pt x="4349" y="2359"/>
                </a:lnTo>
                <a:lnTo>
                  <a:pt x="4354" y="2359"/>
                </a:lnTo>
                <a:lnTo>
                  <a:pt x="4369" y="2338"/>
                </a:lnTo>
                <a:lnTo>
                  <a:pt x="4375" y="2333"/>
                </a:lnTo>
                <a:lnTo>
                  <a:pt x="4375" y="2328"/>
                </a:lnTo>
                <a:lnTo>
                  <a:pt x="4369" y="2322"/>
                </a:lnTo>
                <a:lnTo>
                  <a:pt x="4369" y="2307"/>
                </a:lnTo>
                <a:lnTo>
                  <a:pt x="4369" y="2276"/>
                </a:lnTo>
                <a:lnTo>
                  <a:pt x="4369" y="2244"/>
                </a:lnTo>
                <a:lnTo>
                  <a:pt x="2276" y="2364"/>
                </a:lnTo>
                <a:lnTo>
                  <a:pt x="4385" y="1824"/>
                </a:lnTo>
                <a:lnTo>
                  <a:pt x="4380" y="1813"/>
                </a:lnTo>
                <a:lnTo>
                  <a:pt x="4380" y="1818"/>
                </a:lnTo>
                <a:lnTo>
                  <a:pt x="4369" y="1824"/>
                </a:lnTo>
                <a:lnTo>
                  <a:pt x="4369" y="1834"/>
                </a:lnTo>
                <a:lnTo>
                  <a:pt x="4375" y="1839"/>
                </a:lnTo>
                <a:lnTo>
                  <a:pt x="4390" y="1855"/>
                </a:lnTo>
                <a:lnTo>
                  <a:pt x="4395" y="1855"/>
                </a:lnTo>
                <a:lnTo>
                  <a:pt x="4395" y="1850"/>
                </a:lnTo>
                <a:lnTo>
                  <a:pt x="4380" y="1834"/>
                </a:lnTo>
                <a:lnTo>
                  <a:pt x="4375" y="1829"/>
                </a:lnTo>
                <a:lnTo>
                  <a:pt x="4380" y="1829"/>
                </a:lnTo>
                <a:lnTo>
                  <a:pt x="4385" y="1824"/>
                </a:lnTo>
                <a:lnTo>
                  <a:pt x="2276" y="2364"/>
                </a:lnTo>
                <a:lnTo>
                  <a:pt x="4380" y="385"/>
                </a:lnTo>
                <a:lnTo>
                  <a:pt x="4375" y="395"/>
                </a:lnTo>
                <a:lnTo>
                  <a:pt x="4380" y="405"/>
                </a:lnTo>
                <a:lnTo>
                  <a:pt x="4395" y="411"/>
                </a:lnTo>
                <a:lnTo>
                  <a:pt x="4395" y="353"/>
                </a:lnTo>
                <a:lnTo>
                  <a:pt x="4385" y="369"/>
                </a:lnTo>
                <a:lnTo>
                  <a:pt x="4380" y="385"/>
                </a:lnTo>
                <a:lnTo>
                  <a:pt x="2276" y="2364"/>
                </a:lnTo>
                <a:lnTo>
                  <a:pt x="4395" y="1434"/>
                </a:lnTo>
                <a:lnTo>
                  <a:pt x="4395" y="1424"/>
                </a:lnTo>
                <a:lnTo>
                  <a:pt x="4390" y="1424"/>
                </a:lnTo>
                <a:lnTo>
                  <a:pt x="4395" y="1434"/>
                </a:lnTo>
                <a:lnTo>
                  <a:pt x="2276" y="2364"/>
                </a:lnTo>
                <a:lnTo>
                  <a:pt x="3206" y="868"/>
                </a:lnTo>
                <a:lnTo>
                  <a:pt x="3216" y="868"/>
                </a:lnTo>
                <a:lnTo>
                  <a:pt x="3221" y="868"/>
                </a:lnTo>
                <a:lnTo>
                  <a:pt x="3216" y="863"/>
                </a:lnTo>
                <a:lnTo>
                  <a:pt x="3211" y="863"/>
                </a:lnTo>
                <a:lnTo>
                  <a:pt x="3221" y="857"/>
                </a:lnTo>
                <a:lnTo>
                  <a:pt x="3226" y="857"/>
                </a:lnTo>
                <a:lnTo>
                  <a:pt x="3221" y="852"/>
                </a:lnTo>
                <a:lnTo>
                  <a:pt x="3216" y="852"/>
                </a:lnTo>
                <a:lnTo>
                  <a:pt x="3216" y="847"/>
                </a:lnTo>
                <a:lnTo>
                  <a:pt x="3211" y="847"/>
                </a:lnTo>
                <a:lnTo>
                  <a:pt x="3211" y="852"/>
                </a:lnTo>
                <a:lnTo>
                  <a:pt x="3211" y="857"/>
                </a:lnTo>
                <a:lnTo>
                  <a:pt x="3206" y="863"/>
                </a:lnTo>
                <a:lnTo>
                  <a:pt x="3206" y="868"/>
                </a:lnTo>
                <a:lnTo>
                  <a:pt x="2276" y="2364"/>
                </a:lnTo>
                <a:lnTo>
                  <a:pt x="4375" y="1107"/>
                </a:lnTo>
                <a:lnTo>
                  <a:pt x="4380" y="1117"/>
                </a:lnTo>
                <a:lnTo>
                  <a:pt x="4390" y="1133"/>
                </a:lnTo>
                <a:lnTo>
                  <a:pt x="4390" y="1153"/>
                </a:lnTo>
                <a:lnTo>
                  <a:pt x="4375" y="1153"/>
                </a:lnTo>
                <a:lnTo>
                  <a:pt x="4369" y="1159"/>
                </a:lnTo>
                <a:lnTo>
                  <a:pt x="4375" y="1179"/>
                </a:lnTo>
                <a:lnTo>
                  <a:pt x="4380" y="1190"/>
                </a:lnTo>
                <a:lnTo>
                  <a:pt x="4395" y="1190"/>
                </a:lnTo>
                <a:lnTo>
                  <a:pt x="4395" y="1081"/>
                </a:lnTo>
                <a:lnTo>
                  <a:pt x="4375" y="1091"/>
                </a:lnTo>
                <a:lnTo>
                  <a:pt x="4369" y="1096"/>
                </a:lnTo>
                <a:lnTo>
                  <a:pt x="4375" y="1107"/>
                </a:lnTo>
                <a:lnTo>
                  <a:pt x="2276" y="2364"/>
                </a:lnTo>
                <a:lnTo>
                  <a:pt x="4390" y="2276"/>
                </a:lnTo>
                <a:lnTo>
                  <a:pt x="4395" y="2276"/>
                </a:lnTo>
                <a:lnTo>
                  <a:pt x="4395" y="2250"/>
                </a:lnTo>
                <a:lnTo>
                  <a:pt x="4385" y="2255"/>
                </a:lnTo>
                <a:lnTo>
                  <a:pt x="4380" y="2265"/>
                </a:lnTo>
                <a:lnTo>
                  <a:pt x="4385" y="2276"/>
                </a:lnTo>
                <a:lnTo>
                  <a:pt x="4385" y="2281"/>
                </a:lnTo>
                <a:lnTo>
                  <a:pt x="4390" y="2276"/>
                </a:lnTo>
                <a:lnTo>
                  <a:pt x="2276" y="2364"/>
                </a:lnTo>
                <a:lnTo>
                  <a:pt x="4177" y="1086"/>
                </a:lnTo>
                <a:lnTo>
                  <a:pt x="4177" y="1107"/>
                </a:lnTo>
                <a:lnTo>
                  <a:pt x="4182" y="1091"/>
                </a:lnTo>
                <a:lnTo>
                  <a:pt x="4177" y="1086"/>
                </a:lnTo>
                <a:lnTo>
                  <a:pt x="2276" y="2364"/>
                </a:lnTo>
                <a:lnTo>
                  <a:pt x="4240" y="972"/>
                </a:lnTo>
                <a:lnTo>
                  <a:pt x="4229" y="966"/>
                </a:lnTo>
                <a:lnTo>
                  <a:pt x="4229" y="972"/>
                </a:lnTo>
                <a:lnTo>
                  <a:pt x="4234" y="982"/>
                </a:lnTo>
                <a:lnTo>
                  <a:pt x="4234" y="987"/>
                </a:lnTo>
                <a:lnTo>
                  <a:pt x="4240" y="998"/>
                </a:lnTo>
                <a:lnTo>
                  <a:pt x="4240" y="1008"/>
                </a:lnTo>
                <a:lnTo>
                  <a:pt x="4240" y="1013"/>
                </a:lnTo>
                <a:lnTo>
                  <a:pt x="4240" y="1018"/>
                </a:lnTo>
                <a:lnTo>
                  <a:pt x="4240" y="1013"/>
                </a:lnTo>
                <a:lnTo>
                  <a:pt x="4240" y="972"/>
                </a:lnTo>
                <a:lnTo>
                  <a:pt x="2276" y="2364"/>
                </a:lnTo>
                <a:lnTo>
                  <a:pt x="4224" y="998"/>
                </a:lnTo>
                <a:lnTo>
                  <a:pt x="4219" y="1013"/>
                </a:lnTo>
                <a:lnTo>
                  <a:pt x="4214" y="1070"/>
                </a:lnTo>
                <a:lnTo>
                  <a:pt x="4214" y="1086"/>
                </a:lnTo>
                <a:lnTo>
                  <a:pt x="4219" y="1086"/>
                </a:lnTo>
                <a:lnTo>
                  <a:pt x="4224" y="998"/>
                </a:lnTo>
                <a:lnTo>
                  <a:pt x="2276" y="2364"/>
                </a:lnTo>
                <a:lnTo>
                  <a:pt x="4234" y="1065"/>
                </a:lnTo>
                <a:lnTo>
                  <a:pt x="4240" y="1055"/>
                </a:lnTo>
                <a:lnTo>
                  <a:pt x="4234" y="1024"/>
                </a:lnTo>
                <a:lnTo>
                  <a:pt x="4234" y="1018"/>
                </a:lnTo>
                <a:lnTo>
                  <a:pt x="4229" y="1039"/>
                </a:lnTo>
                <a:lnTo>
                  <a:pt x="4219" y="1070"/>
                </a:lnTo>
                <a:lnTo>
                  <a:pt x="4219" y="1086"/>
                </a:lnTo>
                <a:lnTo>
                  <a:pt x="4229" y="1081"/>
                </a:lnTo>
                <a:lnTo>
                  <a:pt x="4229" y="1091"/>
                </a:lnTo>
                <a:lnTo>
                  <a:pt x="4229" y="1102"/>
                </a:lnTo>
                <a:lnTo>
                  <a:pt x="4229" y="1096"/>
                </a:lnTo>
                <a:lnTo>
                  <a:pt x="4234" y="1065"/>
                </a:lnTo>
                <a:lnTo>
                  <a:pt x="2276" y="2364"/>
                </a:lnTo>
                <a:lnTo>
                  <a:pt x="4156" y="1003"/>
                </a:lnTo>
                <a:lnTo>
                  <a:pt x="4162" y="1013"/>
                </a:lnTo>
                <a:lnTo>
                  <a:pt x="4162" y="1003"/>
                </a:lnTo>
                <a:lnTo>
                  <a:pt x="4162" y="998"/>
                </a:lnTo>
                <a:lnTo>
                  <a:pt x="4156" y="1003"/>
                </a:lnTo>
                <a:lnTo>
                  <a:pt x="2276" y="2364"/>
                </a:lnTo>
                <a:lnTo>
                  <a:pt x="4203" y="1138"/>
                </a:lnTo>
                <a:lnTo>
                  <a:pt x="4214" y="1190"/>
                </a:lnTo>
                <a:lnTo>
                  <a:pt x="4214" y="1185"/>
                </a:lnTo>
                <a:lnTo>
                  <a:pt x="4203" y="1122"/>
                </a:lnTo>
                <a:lnTo>
                  <a:pt x="4203" y="1138"/>
                </a:lnTo>
                <a:lnTo>
                  <a:pt x="2276" y="2364"/>
                </a:lnTo>
                <a:lnTo>
                  <a:pt x="4167" y="1159"/>
                </a:lnTo>
                <a:lnTo>
                  <a:pt x="4156" y="1050"/>
                </a:lnTo>
                <a:lnTo>
                  <a:pt x="4162" y="1143"/>
                </a:lnTo>
                <a:lnTo>
                  <a:pt x="4167" y="1159"/>
                </a:lnTo>
                <a:lnTo>
                  <a:pt x="2276" y="2364"/>
                </a:lnTo>
                <a:lnTo>
                  <a:pt x="4110" y="909"/>
                </a:lnTo>
                <a:lnTo>
                  <a:pt x="4110" y="894"/>
                </a:lnTo>
                <a:lnTo>
                  <a:pt x="4104" y="904"/>
                </a:lnTo>
                <a:lnTo>
                  <a:pt x="4110" y="909"/>
                </a:lnTo>
                <a:lnTo>
                  <a:pt x="2276" y="2364"/>
                </a:lnTo>
                <a:lnTo>
                  <a:pt x="4146" y="961"/>
                </a:lnTo>
                <a:lnTo>
                  <a:pt x="4146" y="972"/>
                </a:lnTo>
                <a:lnTo>
                  <a:pt x="4151" y="951"/>
                </a:lnTo>
                <a:lnTo>
                  <a:pt x="4146" y="940"/>
                </a:lnTo>
                <a:lnTo>
                  <a:pt x="4141" y="935"/>
                </a:lnTo>
                <a:lnTo>
                  <a:pt x="4141" y="956"/>
                </a:lnTo>
                <a:lnTo>
                  <a:pt x="4146" y="982"/>
                </a:lnTo>
                <a:lnTo>
                  <a:pt x="4146" y="977"/>
                </a:lnTo>
                <a:lnTo>
                  <a:pt x="4146" y="972"/>
                </a:lnTo>
                <a:lnTo>
                  <a:pt x="4146" y="961"/>
                </a:lnTo>
                <a:lnTo>
                  <a:pt x="2276" y="2364"/>
                </a:lnTo>
                <a:lnTo>
                  <a:pt x="3741" y="63"/>
                </a:lnTo>
                <a:lnTo>
                  <a:pt x="3736" y="68"/>
                </a:lnTo>
                <a:lnTo>
                  <a:pt x="3741" y="68"/>
                </a:lnTo>
                <a:lnTo>
                  <a:pt x="3741" y="63"/>
                </a:lnTo>
                <a:lnTo>
                  <a:pt x="2276" y="2364"/>
                </a:lnTo>
                <a:lnTo>
                  <a:pt x="3730" y="31"/>
                </a:lnTo>
                <a:lnTo>
                  <a:pt x="3730" y="37"/>
                </a:lnTo>
                <a:lnTo>
                  <a:pt x="3736" y="42"/>
                </a:lnTo>
                <a:lnTo>
                  <a:pt x="3736" y="37"/>
                </a:lnTo>
                <a:lnTo>
                  <a:pt x="3741" y="37"/>
                </a:lnTo>
                <a:lnTo>
                  <a:pt x="3746" y="31"/>
                </a:lnTo>
                <a:lnTo>
                  <a:pt x="3746" y="26"/>
                </a:lnTo>
                <a:lnTo>
                  <a:pt x="3746" y="21"/>
                </a:lnTo>
                <a:lnTo>
                  <a:pt x="3746" y="16"/>
                </a:lnTo>
                <a:lnTo>
                  <a:pt x="3741" y="16"/>
                </a:lnTo>
                <a:lnTo>
                  <a:pt x="3736" y="16"/>
                </a:lnTo>
                <a:lnTo>
                  <a:pt x="3736" y="21"/>
                </a:lnTo>
                <a:lnTo>
                  <a:pt x="3730" y="21"/>
                </a:lnTo>
                <a:lnTo>
                  <a:pt x="3730" y="26"/>
                </a:lnTo>
                <a:lnTo>
                  <a:pt x="3730" y="31"/>
                </a:lnTo>
                <a:lnTo>
                  <a:pt x="2276" y="2364"/>
                </a:lnTo>
                <a:lnTo>
                  <a:pt x="3777" y="37"/>
                </a:lnTo>
                <a:lnTo>
                  <a:pt x="3777" y="42"/>
                </a:lnTo>
                <a:lnTo>
                  <a:pt x="3782" y="42"/>
                </a:lnTo>
                <a:lnTo>
                  <a:pt x="3782" y="37"/>
                </a:lnTo>
                <a:lnTo>
                  <a:pt x="3777" y="37"/>
                </a:lnTo>
                <a:lnTo>
                  <a:pt x="2276" y="2364"/>
                </a:lnTo>
                <a:lnTo>
                  <a:pt x="4037" y="265"/>
                </a:lnTo>
                <a:lnTo>
                  <a:pt x="4037" y="270"/>
                </a:lnTo>
                <a:lnTo>
                  <a:pt x="4042" y="270"/>
                </a:lnTo>
                <a:lnTo>
                  <a:pt x="4042" y="265"/>
                </a:lnTo>
                <a:lnTo>
                  <a:pt x="4037" y="265"/>
                </a:lnTo>
                <a:lnTo>
                  <a:pt x="2276" y="2364"/>
                </a:lnTo>
                <a:lnTo>
                  <a:pt x="4307" y="961"/>
                </a:lnTo>
                <a:lnTo>
                  <a:pt x="4281" y="1102"/>
                </a:lnTo>
                <a:lnTo>
                  <a:pt x="4271" y="1081"/>
                </a:lnTo>
                <a:lnTo>
                  <a:pt x="4271" y="1091"/>
                </a:lnTo>
                <a:lnTo>
                  <a:pt x="4271" y="1096"/>
                </a:lnTo>
                <a:lnTo>
                  <a:pt x="4271" y="1091"/>
                </a:lnTo>
                <a:lnTo>
                  <a:pt x="4266" y="1086"/>
                </a:lnTo>
                <a:lnTo>
                  <a:pt x="4271" y="1133"/>
                </a:lnTo>
                <a:lnTo>
                  <a:pt x="4271" y="1148"/>
                </a:lnTo>
                <a:lnTo>
                  <a:pt x="4276" y="1143"/>
                </a:lnTo>
                <a:lnTo>
                  <a:pt x="4276" y="1133"/>
                </a:lnTo>
                <a:lnTo>
                  <a:pt x="4281" y="1164"/>
                </a:lnTo>
                <a:lnTo>
                  <a:pt x="4286" y="1190"/>
                </a:lnTo>
                <a:lnTo>
                  <a:pt x="4286" y="1247"/>
                </a:lnTo>
                <a:lnTo>
                  <a:pt x="4286" y="1263"/>
                </a:lnTo>
                <a:lnTo>
                  <a:pt x="4292" y="1257"/>
                </a:lnTo>
                <a:lnTo>
                  <a:pt x="4292" y="1268"/>
                </a:lnTo>
                <a:lnTo>
                  <a:pt x="4292" y="1257"/>
                </a:lnTo>
                <a:lnTo>
                  <a:pt x="4292" y="1237"/>
                </a:lnTo>
                <a:lnTo>
                  <a:pt x="4302" y="1273"/>
                </a:lnTo>
                <a:lnTo>
                  <a:pt x="4307" y="1263"/>
                </a:lnTo>
                <a:lnTo>
                  <a:pt x="4312" y="1242"/>
                </a:lnTo>
                <a:lnTo>
                  <a:pt x="4312" y="1200"/>
                </a:lnTo>
                <a:lnTo>
                  <a:pt x="4302" y="1148"/>
                </a:lnTo>
                <a:lnTo>
                  <a:pt x="4297" y="1122"/>
                </a:lnTo>
                <a:lnTo>
                  <a:pt x="4281" y="1102"/>
                </a:lnTo>
                <a:lnTo>
                  <a:pt x="4312" y="956"/>
                </a:lnTo>
                <a:lnTo>
                  <a:pt x="4307" y="961"/>
                </a:lnTo>
                <a:lnTo>
                  <a:pt x="2276" y="2364"/>
                </a:lnTo>
                <a:lnTo>
                  <a:pt x="4276" y="1034"/>
                </a:lnTo>
                <a:lnTo>
                  <a:pt x="4276" y="1013"/>
                </a:lnTo>
                <a:lnTo>
                  <a:pt x="4271" y="998"/>
                </a:lnTo>
                <a:lnTo>
                  <a:pt x="4255" y="982"/>
                </a:lnTo>
                <a:lnTo>
                  <a:pt x="4240" y="972"/>
                </a:lnTo>
                <a:lnTo>
                  <a:pt x="4245" y="987"/>
                </a:lnTo>
                <a:lnTo>
                  <a:pt x="4245" y="1003"/>
                </a:lnTo>
                <a:lnTo>
                  <a:pt x="4245" y="998"/>
                </a:lnTo>
                <a:lnTo>
                  <a:pt x="4250" y="982"/>
                </a:lnTo>
                <a:lnTo>
                  <a:pt x="4250" y="998"/>
                </a:lnTo>
                <a:lnTo>
                  <a:pt x="4250" y="1024"/>
                </a:lnTo>
                <a:lnTo>
                  <a:pt x="4245" y="1050"/>
                </a:lnTo>
                <a:lnTo>
                  <a:pt x="4250" y="1060"/>
                </a:lnTo>
                <a:lnTo>
                  <a:pt x="4255" y="1055"/>
                </a:lnTo>
                <a:lnTo>
                  <a:pt x="4255" y="1086"/>
                </a:lnTo>
                <a:lnTo>
                  <a:pt x="4260" y="1122"/>
                </a:lnTo>
                <a:lnTo>
                  <a:pt x="4260" y="1128"/>
                </a:lnTo>
                <a:lnTo>
                  <a:pt x="4260" y="1122"/>
                </a:lnTo>
                <a:lnTo>
                  <a:pt x="4260" y="1107"/>
                </a:lnTo>
                <a:lnTo>
                  <a:pt x="4260" y="1060"/>
                </a:lnTo>
                <a:lnTo>
                  <a:pt x="4260" y="1050"/>
                </a:lnTo>
                <a:lnTo>
                  <a:pt x="4266" y="1070"/>
                </a:lnTo>
                <a:lnTo>
                  <a:pt x="4276" y="1034"/>
                </a:lnTo>
                <a:lnTo>
                  <a:pt x="2276" y="2364"/>
                </a:lnTo>
                <a:lnTo>
                  <a:pt x="4307" y="1361"/>
                </a:lnTo>
                <a:lnTo>
                  <a:pt x="4307" y="1382"/>
                </a:lnTo>
                <a:lnTo>
                  <a:pt x="4307" y="1372"/>
                </a:lnTo>
                <a:lnTo>
                  <a:pt x="4307" y="1361"/>
                </a:lnTo>
                <a:lnTo>
                  <a:pt x="2276" y="2364"/>
                </a:lnTo>
                <a:lnTo>
                  <a:pt x="4286" y="1263"/>
                </a:lnTo>
                <a:lnTo>
                  <a:pt x="4281" y="1190"/>
                </a:lnTo>
                <a:lnTo>
                  <a:pt x="4286" y="1252"/>
                </a:lnTo>
                <a:lnTo>
                  <a:pt x="4286" y="1263"/>
                </a:lnTo>
                <a:lnTo>
                  <a:pt x="2276" y="2364"/>
                </a:lnTo>
                <a:lnTo>
                  <a:pt x="31" y="1434"/>
                </a:lnTo>
                <a:lnTo>
                  <a:pt x="37" y="1434"/>
                </a:lnTo>
                <a:lnTo>
                  <a:pt x="37" y="1429"/>
                </a:lnTo>
                <a:lnTo>
                  <a:pt x="31" y="1434"/>
                </a:lnTo>
                <a:lnTo>
                  <a:pt x="2276" y="2364"/>
                </a:lnTo>
                <a:lnTo>
                  <a:pt x="16" y="1418"/>
                </a:lnTo>
                <a:lnTo>
                  <a:pt x="16" y="1413"/>
                </a:lnTo>
                <a:lnTo>
                  <a:pt x="0" y="1418"/>
                </a:lnTo>
                <a:lnTo>
                  <a:pt x="0" y="1429"/>
                </a:lnTo>
                <a:lnTo>
                  <a:pt x="11" y="1424"/>
                </a:lnTo>
                <a:lnTo>
                  <a:pt x="16" y="1418"/>
                </a:lnTo>
                <a:lnTo>
                  <a:pt x="2276" y="2364"/>
                </a:lnTo>
                <a:lnTo>
                  <a:pt x="11" y="1424"/>
                </a:lnTo>
                <a:lnTo>
                  <a:pt x="16" y="1424"/>
                </a:lnTo>
                <a:lnTo>
                  <a:pt x="21" y="1418"/>
                </a:lnTo>
                <a:lnTo>
                  <a:pt x="11" y="1424"/>
                </a:lnTo>
                <a:lnTo>
                  <a:pt x="2276" y="2364"/>
                </a:lnTo>
                <a:lnTo>
                  <a:pt x="11" y="1424"/>
                </a:lnTo>
                <a:lnTo>
                  <a:pt x="16" y="1418"/>
                </a:lnTo>
                <a:lnTo>
                  <a:pt x="16" y="1424"/>
                </a:lnTo>
                <a:lnTo>
                  <a:pt x="11" y="1424"/>
                </a:lnTo>
                <a:lnTo>
                  <a:pt x="2276" y="2364"/>
                </a:lnTo>
                <a:lnTo>
                  <a:pt x="63" y="1450"/>
                </a:lnTo>
                <a:lnTo>
                  <a:pt x="52" y="1455"/>
                </a:lnTo>
                <a:lnTo>
                  <a:pt x="57" y="1455"/>
                </a:lnTo>
                <a:lnTo>
                  <a:pt x="63" y="1450"/>
                </a:lnTo>
                <a:lnTo>
                  <a:pt x="2276" y="2364"/>
                </a:lnTo>
                <a:lnTo>
                  <a:pt x="42" y="1434"/>
                </a:lnTo>
                <a:lnTo>
                  <a:pt x="52" y="1429"/>
                </a:lnTo>
                <a:lnTo>
                  <a:pt x="57" y="1429"/>
                </a:lnTo>
                <a:lnTo>
                  <a:pt x="52" y="1429"/>
                </a:lnTo>
                <a:lnTo>
                  <a:pt x="42" y="1434"/>
                </a:lnTo>
                <a:lnTo>
                  <a:pt x="2276" y="2364"/>
                </a:lnTo>
                <a:lnTo>
                  <a:pt x="135" y="1476"/>
                </a:lnTo>
                <a:lnTo>
                  <a:pt x="125" y="1481"/>
                </a:lnTo>
                <a:lnTo>
                  <a:pt x="130" y="1481"/>
                </a:lnTo>
                <a:lnTo>
                  <a:pt x="135" y="1476"/>
                </a:lnTo>
                <a:lnTo>
                  <a:pt x="2276" y="2364"/>
                </a:lnTo>
                <a:lnTo>
                  <a:pt x="0" y="1450"/>
                </a:lnTo>
                <a:lnTo>
                  <a:pt x="5" y="1444"/>
                </a:lnTo>
                <a:lnTo>
                  <a:pt x="16" y="1444"/>
                </a:lnTo>
                <a:lnTo>
                  <a:pt x="16" y="1439"/>
                </a:lnTo>
                <a:lnTo>
                  <a:pt x="0" y="1450"/>
                </a:lnTo>
                <a:lnTo>
                  <a:pt x="2276" y="2364"/>
                </a:lnTo>
                <a:lnTo>
                  <a:pt x="42" y="1408"/>
                </a:lnTo>
                <a:lnTo>
                  <a:pt x="47" y="1403"/>
                </a:lnTo>
                <a:lnTo>
                  <a:pt x="42" y="1403"/>
                </a:lnTo>
                <a:lnTo>
                  <a:pt x="42" y="1408"/>
                </a:lnTo>
                <a:lnTo>
                  <a:pt x="2276" y="2364"/>
                </a:lnTo>
                <a:lnTo>
                  <a:pt x="229" y="1330"/>
                </a:lnTo>
                <a:lnTo>
                  <a:pt x="229" y="1325"/>
                </a:lnTo>
                <a:lnTo>
                  <a:pt x="224" y="1325"/>
                </a:lnTo>
                <a:lnTo>
                  <a:pt x="218" y="1330"/>
                </a:lnTo>
                <a:lnTo>
                  <a:pt x="213" y="1335"/>
                </a:lnTo>
                <a:lnTo>
                  <a:pt x="218" y="1335"/>
                </a:lnTo>
                <a:lnTo>
                  <a:pt x="213" y="1335"/>
                </a:lnTo>
                <a:lnTo>
                  <a:pt x="218" y="1335"/>
                </a:lnTo>
                <a:lnTo>
                  <a:pt x="224" y="1335"/>
                </a:lnTo>
                <a:lnTo>
                  <a:pt x="229" y="1330"/>
                </a:lnTo>
                <a:lnTo>
                  <a:pt x="2276" y="2364"/>
                </a:lnTo>
                <a:lnTo>
                  <a:pt x="156" y="1387"/>
                </a:lnTo>
                <a:lnTo>
                  <a:pt x="161" y="1387"/>
                </a:lnTo>
                <a:lnTo>
                  <a:pt x="161" y="1382"/>
                </a:lnTo>
                <a:lnTo>
                  <a:pt x="166" y="1377"/>
                </a:lnTo>
                <a:lnTo>
                  <a:pt x="161" y="1377"/>
                </a:lnTo>
                <a:lnTo>
                  <a:pt x="156" y="1377"/>
                </a:lnTo>
                <a:lnTo>
                  <a:pt x="151" y="1377"/>
                </a:lnTo>
                <a:lnTo>
                  <a:pt x="151" y="1382"/>
                </a:lnTo>
                <a:lnTo>
                  <a:pt x="146" y="1382"/>
                </a:lnTo>
                <a:lnTo>
                  <a:pt x="146" y="1387"/>
                </a:lnTo>
                <a:lnTo>
                  <a:pt x="146" y="1392"/>
                </a:lnTo>
                <a:lnTo>
                  <a:pt x="146" y="1387"/>
                </a:lnTo>
                <a:lnTo>
                  <a:pt x="146" y="1392"/>
                </a:lnTo>
                <a:lnTo>
                  <a:pt x="151" y="1392"/>
                </a:lnTo>
                <a:lnTo>
                  <a:pt x="151" y="1387"/>
                </a:lnTo>
                <a:lnTo>
                  <a:pt x="151" y="1392"/>
                </a:lnTo>
                <a:lnTo>
                  <a:pt x="151" y="1387"/>
                </a:lnTo>
                <a:lnTo>
                  <a:pt x="156" y="1387"/>
                </a:lnTo>
                <a:lnTo>
                  <a:pt x="2276" y="2364"/>
                </a:lnTo>
                <a:lnTo>
                  <a:pt x="172" y="1398"/>
                </a:lnTo>
                <a:lnTo>
                  <a:pt x="166" y="1403"/>
                </a:lnTo>
                <a:lnTo>
                  <a:pt x="156" y="1408"/>
                </a:lnTo>
                <a:lnTo>
                  <a:pt x="161" y="1408"/>
                </a:lnTo>
                <a:lnTo>
                  <a:pt x="161" y="1413"/>
                </a:lnTo>
                <a:lnTo>
                  <a:pt x="166" y="1408"/>
                </a:lnTo>
                <a:lnTo>
                  <a:pt x="161" y="1408"/>
                </a:lnTo>
                <a:lnTo>
                  <a:pt x="172" y="1403"/>
                </a:lnTo>
                <a:lnTo>
                  <a:pt x="172" y="1398"/>
                </a:lnTo>
                <a:lnTo>
                  <a:pt x="2276" y="2364"/>
                </a:lnTo>
                <a:lnTo>
                  <a:pt x="146" y="1341"/>
                </a:lnTo>
                <a:lnTo>
                  <a:pt x="151" y="1341"/>
                </a:lnTo>
                <a:lnTo>
                  <a:pt x="151" y="1335"/>
                </a:lnTo>
                <a:lnTo>
                  <a:pt x="156" y="1335"/>
                </a:lnTo>
                <a:lnTo>
                  <a:pt x="151" y="1335"/>
                </a:lnTo>
                <a:lnTo>
                  <a:pt x="146" y="1335"/>
                </a:lnTo>
                <a:lnTo>
                  <a:pt x="146" y="1341"/>
                </a:lnTo>
                <a:lnTo>
                  <a:pt x="2276" y="2364"/>
                </a:lnTo>
                <a:lnTo>
                  <a:pt x="94" y="1429"/>
                </a:lnTo>
                <a:lnTo>
                  <a:pt x="99" y="1429"/>
                </a:lnTo>
                <a:lnTo>
                  <a:pt x="99" y="1424"/>
                </a:lnTo>
                <a:lnTo>
                  <a:pt x="99" y="1418"/>
                </a:lnTo>
                <a:lnTo>
                  <a:pt x="89" y="1424"/>
                </a:lnTo>
                <a:lnTo>
                  <a:pt x="89" y="1429"/>
                </a:lnTo>
                <a:lnTo>
                  <a:pt x="83" y="1429"/>
                </a:lnTo>
                <a:lnTo>
                  <a:pt x="89" y="1429"/>
                </a:lnTo>
                <a:lnTo>
                  <a:pt x="94" y="1429"/>
                </a:lnTo>
                <a:lnTo>
                  <a:pt x="2276" y="2364"/>
                </a:lnTo>
                <a:lnTo>
                  <a:pt x="125" y="1418"/>
                </a:lnTo>
                <a:lnTo>
                  <a:pt x="114" y="1429"/>
                </a:lnTo>
                <a:lnTo>
                  <a:pt x="114" y="1424"/>
                </a:lnTo>
                <a:lnTo>
                  <a:pt x="114" y="1429"/>
                </a:lnTo>
                <a:lnTo>
                  <a:pt x="99" y="1429"/>
                </a:lnTo>
                <a:lnTo>
                  <a:pt x="99" y="1434"/>
                </a:lnTo>
                <a:lnTo>
                  <a:pt x="94" y="1434"/>
                </a:lnTo>
                <a:lnTo>
                  <a:pt x="99" y="1434"/>
                </a:lnTo>
                <a:lnTo>
                  <a:pt x="94" y="1439"/>
                </a:lnTo>
                <a:lnTo>
                  <a:pt x="99" y="1439"/>
                </a:lnTo>
                <a:lnTo>
                  <a:pt x="109" y="1434"/>
                </a:lnTo>
                <a:lnTo>
                  <a:pt x="114" y="1429"/>
                </a:lnTo>
                <a:lnTo>
                  <a:pt x="125" y="1424"/>
                </a:lnTo>
                <a:lnTo>
                  <a:pt x="125" y="1418"/>
                </a:lnTo>
                <a:lnTo>
                  <a:pt x="2276" y="2364"/>
                </a:lnTo>
                <a:lnTo>
                  <a:pt x="166" y="1341"/>
                </a:lnTo>
                <a:lnTo>
                  <a:pt x="166" y="1335"/>
                </a:lnTo>
                <a:lnTo>
                  <a:pt x="161" y="1335"/>
                </a:lnTo>
                <a:lnTo>
                  <a:pt x="156" y="1335"/>
                </a:lnTo>
                <a:lnTo>
                  <a:pt x="156" y="1341"/>
                </a:lnTo>
                <a:lnTo>
                  <a:pt x="151" y="1341"/>
                </a:lnTo>
                <a:lnTo>
                  <a:pt x="156" y="1346"/>
                </a:lnTo>
                <a:lnTo>
                  <a:pt x="161" y="1346"/>
                </a:lnTo>
                <a:lnTo>
                  <a:pt x="166" y="1341"/>
                </a:lnTo>
                <a:lnTo>
                  <a:pt x="2276" y="2364"/>
                </a:lnTo>
                <a:lnTo>
                  <a:pt x="114" y="1387"/>
                </a:lnTo>
                <a:lnTo>
                  <a:pt x="120" y="1387"/>
                </a:lnTo>
                <a:lnTo>
                  <a:pt x="125" y="1387"/>
                </a:lnTo>
                <a:lnTo>
                  <a:pt x="130" y="1382"/>
                </a:lnTo>
                <a:lnTo>
                  <a:pt x="135" y="1377"/>
                </a:lnTo>
                <a:lnTo>
                  <a:pt x="125" y="1377"/>
                </a:lnTo>
                <a:lnTo>
                  <a:pt x="120" y="1382"/>
                </a:lnTo>
                <a:lnTo>
                  <a:pt x="114" y="1382"/>
                </a:lnTo>
                <a:lnTo>
                  <a:pt x="114" y="1387"/>
                </a:lnTo>
                <a:lnTo>
                  <a:pt x="2276" y="2364"/>
                </a:lnTo>
                <a:lnTo>
                  <a:pt x="3076" y="2359"/>
                </a:lnTo>
                <a:lnTo>
                  <a:pt x="3081" y="2338"/>
                </a:lnTo>
                <a:lnTo>
                  <a:pt x="3081" y="2328"/>
                </a:lnTo>
                <a:lnTo>
                  <a:pt x="3071" y="2317"/>
                </a:lnTo>
                <a:lnTo>
                  <a:pt x="3065" y="2317"/>
                </a:lnTo>
                <a:lnTo>
                  <a:pt x="3065" y="2343"/>
                </a:lnTo>
                <a:lnTo>
                  <a:pt x="3071" y="2359"/>
                </a:lnTo>
                <a:lnTo>
                  <a:pt x="3076" y="2359"/>
                </a:lnTo>
                <a:lnTo>
                  <a:pt x="2276" y="2364"/>
                </a:lnTo>
                <a:lnTo>
                  <a:pt x="3200" y="1990"/>
                </a:lnTo>
                <a:lnTo>
                  <a:pt x="3195" y="2000"/>
                </a:lnTo>
                <a:lnTo>
                  <a:pt x="3195" y="2011"/>
                </a:lnTo>
                <a:lnTo>
                  <a:pt x="3211" y="1985"/>
                </a:lnTo>
                <a:lnTo>
                  <a:pt x="3200" y="1990"/>
                </a:lnTo>
                <a:lnTo>
                  <a:pt x="2276" y="2364"/>
                </a:lnTo>
                <a:lnTo>
                  <a:pt x="3221" y="2016"/>
                </a:lnTo>
                <a:lnTo>
                  <a:pt x="3200" y="2021"/>
                </a:lnTo>
                <a:lnTo>
                  <a:pt x="3206" y="2031"/>
                </a:lnTo>
                <a:lnTo>
                  <a:pt x="3221" y="2016"/>
                </a:lnTo>
                <a:lnTo>
                  <a:pt x="2276" y="2364"/>
                </a:lnTo>
                <a:lnTo>
                  <a:pt x="3206" y="1912"/>
                </a:lnTo>
                <a:lnTo>
                  <a:pt x="3185" y="1912"/>
                </a:lnTo>
                <a:lnTo>
                  <a:pt x="3175" y="1902"/>
                </a:lnTo>
                <a:lnTo>
                  <a:pt x="3169" y="1896"/>
                </a:lnTo>
                <a:lnTo>
                  <a:pt x="3169" y="1907"/>
                </a:lnTo>
                <a:lnTo>
                  <a:pt x="3175" y="1917"/>
                </a:lnTo>
                <a:lnTo>
                  <a:pt x="3180" y="1933"/>
                </a:lnTo>
                <a:lnTo>
                  <a:pt x="3185" y="1948"/>
                </a:lnTo>
                <a:lnTo>
                  <a:pt x="3180" y="1969"/>
                </a:lnTo>
                <a:lnTo>
                  <a:pt x="3180" y="1979"/>
                </a:lnTo>
                <a:lnTo>
                  <a:pt x="3190" y="1969"/>
                </a:lnTo>
                <a:lnTo>
                  <a:pt x="3195" y="1964"/>
                </a:lnTo>
                <a:lnTo>
                  <a:pt x="3206" y="1964"/>
                </a:lnTo>
                <a:lnTo>
                  <a:pt x="3211" y="1969"/>
                </a:lnTo>
                <a:lnTo>
                  <a:pt x="3216" y="1964"/>
                </a:lnTo>
                <a:lnTo>
                  <a:pt x="3226" y="1954"/>
                </a:lnTo>
                <a:lnTo>
                  <a:pt x="3237" y="1938"/>
                </a:lnTo>
                <a:lnTo>
                  <a:pt x="3232" y="1933"/>
                </a:lnTo>
                <a:lnTo>
                  <a:pt x="3226" y="1938"/>
                </a:lnTo>
                <a:lnTo>
                  <a:pt x="3211" y="1948"/>
                </a:lnTo>
                <a:lnTo>
                  <a:pt x="3211" y="1943"/>
                </a:lnTo>
                <a:lnTo>
                  <a:pt x="3211" y="1938"/>
                </a:lnTo>
                <a:lnTo>
                  <a:pt x="3221" y="1907"/>
                </a:lnTo>
                <a:lnTo>
                  <a:pt x="3206" y="1912"/>
                </a:lnTo>
                <a:lnTo>
                  <a:pt x="2276" y="2364"/>
                </a:lnTo>
                <a:lnTo>
                  <a:pt x="322" y="2322"/>
                </a:lnTo>
                <a:lnTo>
                  <a:pt x="327" y="2317"/>
                </a:lnTo>
                <a:lnTo>
                  <a:pt x="327" y="2302"/>
                </a:lnTo>
                <a:lnTo>
                  <a:pt x="327" y="2291"/>
                </a:lnTo>
                <a:lnTo>
                  <a:pt x="322" y="2307"/>
                </a:lnTo>
                <a:lnTo>
                  <a:pt x="322" y="2322"/>
                </a:lnTo>
                <a:lnTo>
                  <a:pt x="2276" y="2364"/>
                </a:lnTo>
                <a:lnTo>
                  <a:pt x="3029" y="1979"/>
                </a:lnTo>
                <a:lnTo>
                  <a:pt x="3029" y="1969"/>
                </a:lnTo>
                <a:lnTo>
                  <a:pt x="3034" y="1959"/>
                </a:lnTo>
                <a:lnTo>
                  <a:pt x="3034" y="1954"/>
                </a:lnTo>
                <a:lnTo>
                  <a:pt x="3034" y="1948"/>
                </a:lnTo>
                <a:lnTo>
                  <a:pt x="3024" y="1954"/>
                </a:lnTo>
                <a:lnTo>
                  <a:pt x="3019" y="1959"/>
                </a:lnTo>
                <a:lnTo>
                  <a:pt x="3019" y="1964"/>
                </a:lnTo>
                <a:lnTo>
                  <a:pt x="3024" y="1964"/>
                </a:lnTo>
                <a:lnTo>
                  <a:pt x="3024" y="1969"/>
                </a:lnTo>
                <a:lnTo>
                  <a:pt x="3024" y="1979"/>
                </a:lnTo>
                <a:lnTo>
                  <a:pt x="3019" y="1985"/>
                </a:lnTo>
                <a:lnTo>
                  <a:pt x="3029" y="1979"/>
                </a:lnTo>
                <a:lnTo>
                  <a:pt x="2276" y="2364"/>
                </a:lnTo>
                <a:lnTo>
                  <a:pt x="63" y="1398"/>
                </a:lnTo>
                <a:lnTo>
                  <a:pt x="63" y="1392"/>
                </a:lnTo>
                <a:lnTo>
                  <a:pt x="57" y="1392"/>
                </a:lnTo>
                <a:lnTo>
                  <a:pt x="63" y="1398"/>
                </a:lnTo>
                <a:lnTo>
                  <a:pt x="57" y="1398"/>
                </a:lnTo>
                <a:lnTo>
                  <a:pt x="63" y="1398"/>
                </a:lnTo>
                <a:lnTo>
                  <a:pt x="2276" y="2364"/>
                </a:lnTo>
                <a:lnTo>
                  <a:pt x="3388" y="1195"/>
                </a:lnTo>
                <a:lnTo>
                  <a:pt x="3393" y="1153"/>
                </a:lnTo>
                <a:lnTo>
                  <a:pt x="3382" y="1190"/>
                </a:lnTo>
                <a:lnTo>
                  <a:pt x="3377" y="1211"/>
                </a:lnTo>
                <a:lnTo>
                  <a:pt x="3377" y="1221"/>
                </a:lnTo>
                <a:lnTo>
                  <a:pt x="3382" y="1216"/>
                </a:lnTo>
                <a:lnTo>
                  <a:pt x="3388" y="1195"/>
                </a:lnTo>
                <a:lnTo>
                  <a:pt x="2276" y="2364"/>
                </a:lnTo>
                <a:lnTo>
                  <a:pt x="3465" y="1128"/>
                </a:lnTo>
                <a:lnTo>
                  <a:pt x="3471" y="1107"/>
                </a:lnTo>
                <a:lnTo>
                  <a:pt x="3476" y="1102"/>
                </a:lnTo>
                <a:lnTo>
                  <a:pt x="3481" y="1102"/>
                </a:lnTo>
                <a:lnTo>
                  <a:pt x="3481" y="1086"/>
                </a:lnTo>
                <a:lnTo>
                  <a:pt x="3481" y="1076"/>
                </a:lnTo>
                <a:lnTo>
                  <a:pt x="3476" y="1076"/>
                </a:lnTo>
                <a:lnTo>
                  <a:pt x="3476" y="1086"/>
                </a:lnTo>
                <a:lnTo>
                  <a:pt x="3471" y="1076"/>
                </a:lnTo>
                <a:lnTo>
                  <a:pt x="3471" y="1060"/>
                </a:lnTo>
                <a:lnTo>
                  <a:pt x="3465" y="1091"/>
                </a:lnTo>
                <a:lnTo>
                  <a:pt x="3460" y="1122"/>
                </a:lnTo>
                <a:lnTo>
                  <a:pt x="3465" y="1128"/>
                </a:lnTo>
                <a:lnTo>
                  <a:pt x="2276" y="2364"/>
                </a:lnTo>
                <a:lnTo>
                  <a:pt x="3263" y="1699"/>
                </a:lnTo>
                <a:lnTo>
                  <a:pt x="3263" y="1694"/>
                </a:lnTo>
                <a:lnTo>
                  <a:pt x="3252" y="1694"/>
                </a:lnTo>
                <a:lnTo>
                  <a:pt x="3237" y="1704"/>
                </a:lnTo>
                <a:lnTo>
                  <a:pt x="3232" y="1720"/>
                </a:lnTo>
                <a:lnTo>
                  <a:pt x="3242" y="1715"/>
                </a:lnTo>
                <a:lnTo>
                  <a:pt x="3263" y="1699"/>
                </a:lnTo>
                <a:lnTo>
                  <a:pt x="2276" y="2364"/>
                </a:lnTo>
                <a:lnTo>
                  <a:pt x="3237" y="2047"/>
                </a:lnTo>
                <a:lnTo>
                  <a:pt x="3247" y="2047"/>
                </a:lnTo>
                <a:lnTo>
                  <a:pt x="3237" y="2037"/>
                </a:lnTo>
                <a:lnTo>
                  <a:pt x="3226" y="2031"/>
                </a:lnTo>
                <a:lnTo>
                  <a:pt x="3226" y="2026"/>
                </a:lnTo>
                <a:lnTo>
                  <a:pt x="3221" y="2031"/>
                </a:lnTo>
                <a:lnTo>
                  <a:pt x="3216" y="2042"/>
                </a:lnTo>
                <a:lnTo>
                  <a:pt x="3226" y="2057"/>
                </a:lnTo>
                <a:lnTo>
                  <a:pt x="3237" y="2047"/>
                </a:lnTo>
                <a:lnTo>
                  <a:pt x="2276" y="2364"/>
                </a:lnTo>
                <a:lnTo>
                  <a:pt x="3159" y="1772"/>
                </a:lnTo>
                <a:lnTo>
                  <a:pt x="3159" y="1798"/>
                </a:lnTo>
                <a:lnTo>
                  <a:pt x="3164" y="1808"/>
                </a:lnTo>
                <a:lnTo>
                  <a:pt x="3169" y="1808"/>
                </a:lnTo>
                <a:lnTo>
                  <a:pt x="3175" y="1803"/>
                </a:lnTo>
                <a:lnTo>
                  <a:pt x="3190" y="1792"/>
                </a:lnTo>
                <a:lnTo>
                  <a:pt x="3200" y="1772"/>
                </a:lnTo>
                <a:lnTo>
                  <a:pt x="3211" y="1751"/>
                </a:lnTo>
                <a:lnTo>
                  <a:pt x="3200" y="1751"/>
                </a:lnTo>
                <a:lnTo>
                  <a:pt x="3190" y="1751"/>
                </a:lnTo>
                <a:lnTo>
                  <a:pt x="3175" y="1756"/>
                </a:lnTo>
                <a:lnTo>
                  <a:pt x="3159" y="1772"/>
                </a:lnTo>
                <a:lnTo>
                  <a:pt x="2276" y="2364"/>
                </a:lnTo>
                <a:lnTo>
                  <a:pt x="3517" y="1200"/>
                </a:lnTo>
                <a:lnTo>
                  <a:pt x="3507" y="1211"/>
                </a:lnTo>
                <a:lnTo>
                  <a:pt x="3507" y="1221"/>
                </a:lnTo>
                <a:lnTo>
                  <a:pt x="3512" y="1221"/>
                </a:lnTo>
                <a:lnTo>
                  <a:pt x="3523" y="1211"/>
                </a:lnTo>
                <a:lnTo>
                  <a:pt x="3523" y="1200"/>
                </a:lnTo>
                <a:lnTo>
                  <a:pt x="3517" y="1200"/>
                </a:lnTo>
                <a:lnTo>
                  <a:pt x="2276" y="2364"/>
                </a:lnTo>
                <a:lnTo>
                  <a:pt x="5" y="1460"/>
                </a:lnTo>
                <a:lnTo>
                  <a:pt x="5" y="1455"/>
                </a:lnTo>
                <a:lnTo>
                  <a:pt x="5" y="1450"/>
                </a:lnTo>
                <a:lnTo>
                  <a:pt x="11" y="1450"/>
                </a:lnTo>
                <a:lnTo>
                  <a:pt x="5" y="1450"/>
                </a:lnTo>
                <a:lnTo>
                  <a:pt x="0" y="1450"/>
                </a:lnTo>
                <a:lnTo>
                  <a:pt x="0" y="1460"/>
                </a:lnTo>
                <a:lnTo>
                  <a:pt x="5" y="1460"/>
                </a:lnTo>
                <a:lnTo>
                  <a:pt x="2276" y="2364"/>
                </a:lnTo>
                <a:lnTo>
                  <a:pt x="333" y="2946"/>
                </a:lnTo>
                <a:lnTo>
                  <a:pt x="327" y="2941"/>
                </a:lnTo>
                <a:lnTo>
                  <a:pt x="327" y="2961"/>
                </a:lnTo>
                <a:lnTo>
                  <a:pt x="333" y="2946"/>
                </a:lnTo>
                <a:lnTo>
                  <a:pt x="2276" y="2364"/>
                </a:lnTo>
                <a:lnTo>
                  <a:pt x="68" y="1392"/>
                </a:lnTo>
                <a:lnTo>
                  <a:pt x="63" y="1403"/>
                </a:lnTo>
                <a:lnTo>
                  <a:pt x="68" y="1403"/>
                </a:lnTo>
                <a:lnTo>
                  <a:pt x="78" y="1398"/>
                </a:lnTo>
                <a:lnTo>
                  <a:pt x="73" y="1398"/>
                </a:lnTo>
                <a:lnTo>
                  <a:pt x="73" y="1392"/>
                </a:lnTo>
                <a:lnTo>
                  <a:pt x="68" y="1392"/>
                </a:lnTo>
                <a:lnTo>
                  <a:pt x="2276" y="2364"/>
                </a:lnTo>
                <a:lnTo>
                  <a:pt x="322" y="2743"/>
                </a:lnTo>
                <a:lnTo>
                  <a:pt x="327" y="2743"/>
                </a:lnTo>
                <a:lnTo>
                  <a:pt x="327" y="2738"/>
                </a:lnTo>
                <a:lnTo>
                  <a:pt x="327" y="2728"/>
                </a:lnTo>
                <a:lnTo>
                  <a:pt x="322" y="2743"/>
                </a:lnTo>
                <a:lnTo>
                  <a:pt x="2276" y="2364"/>
                </a:lnTo>
                <a:lnTo>
                  <a:pt x="333" y="2889"/>
                </a:lnTo>
                <a:lnTo>
                  <a:pt x="338" y="2863"/>
                </a:lnTo>
                <a:lnTo>
                  <a:pt x="333" y="2868"/>
                </a:lnTo>
                <a:lnTo>
                  <a:pt x="333" y="2889"/>
                </a:lnTo>
                <a:lnTo>
                  <a:pt x="2276" y="2364"/>
                </a:lnTo>
                <a:lnTo>
                  <a:pt x="338" y="2670"/>
                </a:lnTo>
                <a:lnTo>
                  <a:pt x="343" y="2650"/>
                </a:lnTo>
                <a:lnTo>
                  <a:pt x="338" y="2660"/>
                </a:lnTo>
                <a:lnTo>
                  <a:pt x="338" y="2665"/>
                </a:lnTo>
                <a:lnTo>
                  <a:pt x="338" y="2670"/>
                </a:lnTo>
                <a:lnTo>
                  <a:pt x="2276" y="2364"/>
                </a:lnTo>
                <a:lnTo>
                  <a:pt x="2852" y="2629"/>
                </a:lnTo>
                <a:lnTo>
                  <a:pt x="2852" y="2608"/>
                </a:lnTo>
                <a:lnTo>
                  <a:pt x="2847" y="2587"/>
                </a:lnTo>
                <a:lnTo>
                  <a:pt x="2842" y="2582"/>
                </a:lnTo>
                <a:lnTo>
                  <a:pt x="2842" y="2593"/>
                </a:lnTo>
                <a:lnTo>
                  <a:pt x="2847" y="2618"/>
                </a:lnTo>
                <a:lnTo>
                  <a:pt x="2847" y="2629"/>
                </a:lnTo>
                <a:lnTo>
                  <a:pt x="2852" y="2629"/>
                </a:lnTo>
                <a:lnTo>
                  <a:pt x="2276" y="2364"/>
                </a:lnTo>
                <a:lnTo>
                  <a:pt x="852" y="779"/>
                </a:lnTo>
                <a:lnTo>
                  <a:pt x="847" y="785"/>
                </a:lnTo>
                <a:lnTo>
                  <a:pt x="852" y="785"/>
                </a:lnTo>
                <a:lnTo>
                  <a:pt x="857" y="779"/>
                </a:lnTo>
                <a:lnTo>
                  <a:pt x="852" y="779"/>
                </a:lnTo>
                <a:lnTo>
                  <a:pt x="2276" y="2364"/>
                </a:lnTo>
                <a:lnTo>
                  <a:pt x="863" y="650"/>
                </a:lnTo>
                <a:lnTo>
                  <a:pt x="852" y="650"/>
                </a:lnTo>
                <a:lnTo>
                  <a:pt x="852" y="660"/>
                </a:lnTo>
                <a:lnTo>
                  <a:pt x="852" y="655"/>
                </a:lnTo>
                <a:lnTo>
                  <a:pt x="852" y="660"/>
                </a:lnTo>
                <a:lnTo>
                  <a:pt x="857" y="655"/>
                </a:lnTo>
                <a:lnTo>
                  <a:pt x="863" y="650"/>
                </a:lnTo>
                <a:lnTo>
                  <a:pt x="2276" y="2364"/>
                </a:lnTo>
                <a:lnTo>
                  <a:pt x="847" y="520"/>
                </a:lnTo>
                <a:lnTo>
                  <a:pt x="852" y="520"/>
                </a:lnTo>
                <a:lnTo>
                  <a:pt x="857" y="515"/>
                </a:lnTo>
                <a:lnTo>
                  <a:pt x="847" y="520"/>
                </a:lnTo>
                <a:lnTo>
                  <a:pt x="847" y="525"/>
                </a:lnTo>
                <a:lnTo>
                  <a:pt x="847" y="520"/>
                </a:lnTo>
                <a:lnTo>
                  <a:pt x="2276" y="2364"/>
                </a:lnTo>
                <a:lnTo>
                  <a:pt x="847" y="774"/>
                </a:lnTo>
                <a:lnTo>
                  <a:pt x="847" y="774"/>
                </a:lnTo>
                <a:lnTo>
                  <a:pt x="842" y="774"/>
                </a:lnTo>
                <a:lnTo>
                  <a:pt x="842" y="774"/>
                </a:lnTo>
                <a:lnTo>
                  <a:pt x="847" y="774"/>
                </a:lnTo>
                <a:lnTo>
                  <a:pt x="2276" y="2364"/>
                </a:lnTo>
                <a:lnTo>
                  <a:pt x="894" y="551"/>
                </a:lnTo>
                <a:lnTo>
                  <a:pt x="899" y="551"/>
                </a:lnTo>
                <a:lnTo>
                  <a:pt x="899" y="546"/>
                </a:lnTo>
                <a:lnTo>
                  <a:pt x="894" y="551"/>
                </a:lnTo>
                <a:lnTo>
                  <a:pt x="2276" y="2364"/>
                </a:lnTo>
                <a:lnTo>
                  <a:pt x="904" y="629"/>
                </a:lnTo>
                <a:lnTo>
                  <a:pt x="899" y="634"/>
                </a:lnTo>
                <a:lnTo>
                  <a:pt x="899" y="639"/>
                </a:lnTo>
                <a:lnTo>
                  <a:pt x="904" y="634"/>
                </a:lnTo>
                <a:lnTo>
                  <a:pt x="904" y="629"/>
                </a:lnTo>
                <a:lnTo>
                  <a:pt x="2276" y="2364"/>
                </a:lnTo>
                <a:lnTo>
                  <a:pt x="868" y="889"/>
                </a:lnTo>
                <a:lnTo>
                  <a:pt x="873" y="883"/>
                </a:lnTo>
                <a:lnTo>
                  <a:pt x="878" y="878"/>
                </a:lnTo>
                <a:lnTo>
                  <a:pt x="868" y="878"/>
                </a:lnTo>
                <a:lnTo>
                  <a:pt x="868" y="883"/>
                </a:lnTo>
                <a:lnTo>
                  <a:pt x="863" y="883"/>
                </a:lnTo>
                <a:lnTo>
                  <a:pt x="857" y="889"/>
                </a:lnTo>
                <a:lnTo>
                  <a:pt x="863" y="889"/>
                </a:lnTo>
                <a:lnTo>
                  <a:pt x="868" y="889"/>
                </a:lnTo>
                <a:lnTo>
                  <a:pt x="2276" y="2364"/>
                </a:lnTo>
                <a:lnTo>
                  <a:pt x="894" y="546"/>
                </a:lnTo>
                <a:lnTo>
                  <a:pt x="899" y="540"/>
                </a:lnTo>
                <a:lnTo>
                  <a:pt x="894" y="540"/>
                </a:lnTo>
                <a:lnTo>
                  <a:pt x="894" y="546"/>
                </a:lnTo>
                <a:lnTo>
                  <a:pt x="2276" y="2364"/>
                </a:lnTo>
                <a:lnTo>
                  <a:pt x="889" y="676"/>
                </a:lnTo>
                <a:lnTo>
                  <a:pt x="904" y="665"/>
                </a:lnTo>
                <a:lnTo>
                  <a:pt x="883" y="676"/>
                </a:lnTo>
                <a:lnTo>
                  <a:pt x="889" y="676"/>
                </a:lnTo>
                <a:lnTo>
                  <a:pt x="2276" y="2364"/>
                </a:lnTo>
                <a:lnTo>
                  <a:pt x="883" y="738"/>
                </a:lnTo>
                <a:lnTo>
                  <a:pt x="889" y="738"/>
                </a:lnTo>
                <a:lnTo>
                  <a:pt x="889" y="733"/>
                </a:lnTo>
                <a:lnTo>
                  <a:pt x="883" y="733"/>
                </a:lnTo>
                <a:lnTo>
                  <a:pt x="883" y="738"/>
                </a:lnTo>
                <a:lnTo>
                  <a:pt x="2276" y="2364"/>
                </a:lnTo>
                <a:lnTo>
                  <a:pt x="889" y="577"/>
                </a:lnTo>
                <a:lnTo>
                  <a:pt x="883" y="577"/>
                </a:lnTo>
                <a:lnTo>
                  <a:pt x="878" y="582"/>
                </a:lnTo>
                <a:lnTo>
                  <a:pt x="889" y="577"/>
                </a:lnTo>
                <a:lnTo>
                  <a:pt x="2276" y="2364"/>
                </a:lnTo>
                <a:lnTo>
                  <a:pt x="894" y="727"/>
                </a:lnTo>
                <a:lnTo>
                  <a:pt x="899" y="722"/>
                </a:lnTo>
                <a:lnTo>
                  <a:pt x="889" y="727"/>
                </a:lnTo>
                <a:lnTo>
                  <a:pt x="894" y="727"/>
                </a:lnTo>
                <a:lnTo>
                  <a:pt x="2276" y="2364"/>
                </a:lnTo>
                <a:lnTo>
                  <a:pt x="883" y="707"/>
                </a:lnTo>
                <a:lnTo>
                  <a:pt x="883" y="712"/>
                </a:lnTo>
                <a:lnTo>
                  <a:pt x="889" y="712"/>
                </a:lnTo>
                <a:lnTo>
                  <a:pt x="894" y="712"/>
                </a:lnTo>
                <a:lnTo>
                  <a:pt x="899" y="707"/>
                </a:lnTo>
                <a:lnTo>
                  <a:pt x="899" y="702"/>
                </a:lnTo>
                <a:lnTo>
                  <a:pt x="894" y="702"/>
                </a:lnTo>
                <a:lnTo>
                  <a:pt x="889" y="702"/>
                </a:lnTo>
                <a:lnTo>
                  <a:pt x="889" y="707"/>
                </a:lnTo>
                <a:lnTo>
                  <a:pt x="883" y="707"/>
                </a:lnTo>
                <a:lnTo>
                  <a:pt x="2276" y="2364"/>
                </a:lnTo>
                <a:lnTo>
                  <a:pt x="1164" y="281"/>
                </a:lnTo>
                <a:lnTo>
                  <a:pt x="1164" y="286"/>
                </a:lnTo>
                <a:lnTo>
                  <a:pt x="1169" y="286"/>
                </a:lnTo>
                <a:lnTo>
                  <a:pt x="1174" y="286"/>
                </a:lnTo>
                <a:lnTo>
                  <a:pt x="1180" y="281"/>
                </a:lnTo>
                <a:lnTo>
                  <a:pt x="1185" y="281"/>
                </a:lnTo>
                <a:lnTo>
                  <a:pt x="1185" y="276"/>
                </a:lnTo>
                <a:lnTo>
                  <a:pt x="1190" y="270"/>
                </a:lnTo>
                <a:lnTo>
                  <a:pt x="1185" y="265"/>
                </a:lnTo>
                <a:lnTo>
                  <a:pt x="1174" y="270"/>
                </a:lnTo>
                <a:lnTo>
                  <a:pt x="1169" y="276"/>
                </a:lnTo>
                <a:lnTo>
                  <a:pt x="1164" y="276"/>
                </a:lnTo>
                <a:lnTo>
                  <a:pt x="1169" y="276"/>
                </a:lnTo>
                <a:lnTo>
                  <a:pt x="1164" y="281"/>
                </a:lnTo>
                <a:lnTo>
                  <a:pt x="2276" y="2364"/>
                </a:lnTo>
                <a:lnTo>
                  <a:pt x="1154" y="426"/>
                </a:lnTo>
                <a:lnTo>
                  <a:pt x="1159" y="426"/>
                </a:lnTo>
                <a:lnTo>
                  <a:pt x="1159" y="421"/>
                </a:lnTo>
                <a:lnTo>
                  <a:pt x="1164" y="421"/>
                </a:lnTo>
                <a:lnTo>
                  <a:pt x="1164" y="416"/>
                </a:lnTo>
                <a:lnTo>
                  <a:pt x="1159" y="416"/>
                </a:lnTo>
                <a:lnTo>
                  <a:pt x="1154" y="426"/>
                </a:lnTo>
                <a:lnTo>
                  <a:pt x="2276" y="2364"/>
                </a:lnTo>
                <a:lnTo>
                  <a:pt x="1128" y="364"/>
                </a:lnTo>
                <a:lnTo>
                  <a:pt x="1138" y="359"/>
                </a:lnTo>
                <a:lnTo>
                  <a:pt x="1148" y="348"/>
                </a:lnTo>
                <a:lnTo>
                  <a:pt x="1143" y="353"/>
                </a:lnTo>
                <a:lnTo>
                  <a:pt x="1143" y="348"/>
                </a:lnTo>
                <a:lnTo>
                  <a:pt x="1133" y="348"/>
                </a:lnTo>
                <a:lnTo>
                  <a:pt x="1128" y="364"/>
                </a:lnTo>
                <a:lnTo>
                  <a:pt x="2276" y="2364"/>
                </a:lnTo>
                <a:lnTo>
                  <a:pt x="1117" y="681"/>
                </a:lnTo>
                <a:lnTo>
                  <a:pt x="1117" y="686"/>
                </a:lnTo>
                <a:lnTo>
                  <a:pt x="1122" y="686"/>
                </a:lnTo>
                <a:lnTo>
                  <a:pt x="1128" y="686"/>
                </a:lnTo>
                <a:lnTo>
                  <a:pt x="1138" y="676"/>
                </a:lnTo>
                <a:lnTo>
                  <a:pt x="1138" y="670"/>
                </a:lnTo>
                <a:lnTo>
                  <a:pt x="1133" y="670"/>
                </a:lnTo>
                <a:lnTo>
                  <a:pt x="1117" y="676"/>
                </a:lnTo>
                <a:lnTo>
                  <a:pt x="1117" y="681"/>
                </a:lnTo>
                <a:lnTo>
                  <a:pt x="2276" y="2364"/>
                </a:lnTo>
                <a:lnTo>
                  <a:pt x="1096" y="743"/>
                </a:lnTo>
                <a:lnTo>
                  <a:pt x="1091" y="753"/>
                </a:lnTo>
                <a:lnTo>
                  <a:pt x="1091" y="748"/>
                </a:lnTo>
                <a:lnTo>
                  <a:pt x="1091" y="753"/>
                </a:lnTo>
                <a:lnTo>
                  <a:pt x="1091" y="759"/>
                </a:lnTo>
                <a:lnTo>
                  <a:pt x="1096" y="759"/>
                </a:lnTo>
                <a:lnTo>
                  <a:pt x="1091" y="759"/>
                </a:lnTo>
                <a:lnTo>
                  <a:pt x="1096" y="759"/>
                </a:lnTo>
                <a:lnTo>
                  <a:pt x="1096" y="753"/>
                </a:lnTo>
                <a:lnTo>
                  <a:pt x="1102" y="759"/>
                </a:lnTo>
                <a:lnTo>
                  <a:pt x="1107" y="759"/>
                </a:lnTo>
                <a:lnTo>
                  <a:pt x="1112" y="753"/>
                </a:lnTo>
                <a:lnTo>
                  <a:pt x="1117" y="753"/>
                </a:lnTo>
                <a:lnTo>
                  <a:pt x="1112" y="748"/>
                </a:lnTo>
                <a:lnTo>
                  <a:pt x="1107" y="748"/>
                </a:lnTo>
                <a:lnTo>
                  <a:pt x="1112" y="743"/>
                </a:lnTo>
                <a:lnTo>
                  <a:pt x="1107" y="743"/>
                </a:lnTo>
                <a:lnTo>
                  <a:pt x="1096" y="743"/>
                </a:lnTo>
                <a:lnTo>
                  <a:pt x="2276" y="2364"/>
                </a:lnTo>
                <a:lnTo>
                  <a:pt x="1133" y="774"/>
                </a:lnTo>
                <a:lnTo>
                  <a:pt x="1128" y="774"/>
                </a:lnTo>
                <a:lnTo>
                  <a:pt x="1133" y="774"/>
                </a:lnTo>
                <a:lnTo>
                  <a:pt x="1133" y="774"/>
                </a:lnTo>
                <a:lnTo>
                  <a:pt x="2276" y="2364"/>
                </a:lnTo>
                <a:lnTo>
                  <a:pt x="1154" y="530"/>
                </a:lnTo>
                <a:lnTo>
                  <a:pt x="1148" y="530"/>
                </a:lnTo>
                <a:lnTo>
                  <a:pt x="1148" y="535"/>
                </a:lnTo>
                <a:lnTo>
                  <a:pt x="1154" y="535"/>
                </a:lnTo>
                <a:lnTo>
                  <a:pt x="1159" y="530"/>
                </a:lnTo>
                <a:lnTo>
                  <a:pt x="1164" y="530"/>
                </a:lnTo>
                <a:lnTo>
                  <a:pt x="1164" y="525"/>
                </a:lnTo>
                <a:lnTo>
                  <a:pt x="1164" y="520"/>
                </a:lnTo>
                <a:lnTo>
                  <a:pt x="1159" y="525"/>
                </a:lnTo>
                <a:lnTo>
                  <a:pt x="1148" y="530"/>
                </a:lnTo>
                <a:lnTo>
                  <a:pt x="1154" y="530"/>
                </a:lnTo>
                <a:lnTo>
                  <a:pt x="2276" y="2364"/>
                </a:lnTo>
                <a:lnTo>
                  <a:pt x="1143" y="447"/>
                </a:lnTo>
                <a:lnTo>
                  <a:pt x="1148" y="442"/>
                </a:lnTo>
                <a:lnTo>
                  <a:pt x="1148" y="447"/>
                </a:lnTo>
                <a:lnTo>
                  <a:pt x="1154" y="442"/>
                </a:lnTo>
                <a:lnTo>
                  <a:pt x="1148" y="442"/>
                </a:lnTo>
                <a:lnTo>
                  <a:pt x="1143" y="447"/>
                </a:lnTo>
                <a:lnTo>
                  <a:pt x="2276" y="2364"/>
                </a:lnTo>
                <a:lnTo>
                  <a:pt x="982" y="598"/>
                </a:lnTo>
                <a:lnTo>
                  <a:pt x="977" y="603"/>
                </a:lnTo>
                <a:lnTo>
                  <a:pt x="982" y="603"/>
                </a:lnTo>
                <a:lnTo>
                  <a:pt x="977" y="603"/>
                </a:lnTo>
                <a:lnTo>
                  <a:pt x="982" y="603"/>
                </a:lnTo>
                <a:lnTo>
                  <a:pt x="982" y="598"/>
                </a:lnTo>
                <a:lnTo>
                  <a:pt x="2276" y="2364"/>
                </a:lnTo>
                <a:lnTo>
                  <a:pt x="982" y="447"/>
                </a:lnTo>
                <a:lnTo>
                  <a:pt x="987" y="447"/>
                </a:lnTo>
                <a:lnTo>
                  <a:pt x="987" y="452"/>
                </a:lnTo>
                <a:lnTo>
                  <a:pt x="992" y="447"/>
                </a:lnTo>
                <a:lnTo>
                  <a:pt x="1008" y="437"/>
                </a:lnTo>
                <a:lnTo>
                  <a:pt x="1008" y="431"/>
                </a:lnTo>
                <a:lnTo>
                  <a:pt x="1013" y="426"/>
                </a:lnTo>
                <a:lnTo>
                  <a:pt x="1029" y="421"/>
                </a:lnTo>
                <a:lnTo>
                  <a:pt x="1024" y="416"/>
                </a:lnTo>
                <a:lnTo>
                  <a:pt x="1013" y="426"/>
                </a:lnTo>
                <a:lnTo>
                  <a:pt x="1003" y="431"/>
                </a:lnTo>
                <a:lnTo>
                  <a:pt x="992" y="437"/>
                </a:lnTo>
                <a:lnTo>
                  <a:pt x="987" y="437"/>
                </a:lnTo>
                <a:lnTo>
                  <a:pt x="987" y="442"/>
                </a:lnTo>
                <a:lnTo>
                  <a:pt x="982" y="447"/>
                </a:lnTo>
                <a:lnTo>
                  <a:pt x="2276" y="2364"/>
                </a:lnTo>
                <a:lnTo>
                  <a:pt x="1102" y="374"/>
                </a:lnTo>
                <a:lnTo>
                  <a:pt x="1107" y="374"/>
                </a:lnTo>
                <a:lnTo>
                  <a:pt x="1102" y="369"/>
                </a:lnTo>
                <a:lnTo>
                  <a:pt x="1096" y="374"/>
                </a:lnTo>
                <a:lnTo>
                  <a:pt x="1102" y="374"/>
                </a:lnTo>
                <a:lnTo>
                  <a:pt x="1096" y="374"/>
                </a:lnTo>
                <a:lnTo>
                  <a:pt x="1096" y="379"/>
                </a:lnTo>
                <a:lnTo>
                  <a:pt x="1102" y="374"/>
                </a:lnTo>
                <a:lnTo>
                  <a:pt x="2276" y="2364"/>
                </a:lnTo>
                <a:lnTo>
                  <a:pt x="1039" y="281"/>
                </a:lnTo>
                <a:lnTo>
                  <a:pt x="1039" y="286"/>
                </a:lnTo>
                <a:lnTo>
                  <a:pt x="1044" y="286"/>
                </a:lnTo>
                <a:lnTo>
                  <a:pt x="1055" y="281"/>
                </a:lnTo>
                <a:lnTo>
                  <a:pt x="1060" y="276"/>
                </a:lnTo>
                <a:lnTo>
                  <a:pt x="1060" y="270"/>
                </a:lnTo>
                <a:lnTo>
                  <a:pt x="1055" y="265"/>
                </a:lnTo>
                <a:lnTo>
                  <a:pt x="1044" y="270"/>
                </a:lnTo>
                <a:lnTo>
                  <a:pt x="1039" y="276"/>
                </a:lnTo>
                <a:lnTo>
                  <a:pt x="1039" y="281"/>
                </a:lnTo>
                <a:lnTo>
                  <a:pt x="2276" y="2364"/>
                </a:lnTo>
                <a:lnTo>
                  <a:pt x="1013" y="369"/>
                </a:lnTo>
                <a:lnTo>
                  <a:pt x="1024" y="369"/>
                </a:lnTo>
                <a:lnTo>
                  <a:pt x="1029" y="369"/>
                </a:lnTo>
                <a:lnTo>
                  <a:pt x="1029" y="364"/>
                </a:lnTo>
                <a:lnTo>
                  <a:pt x="1034" y="364"/>
                </a:lnTo>
                <a:lnTo>
                  <a:pt x="1039" y="353"/>
                </a:lnTo>
                <a:lnTo>
                  <a:pt x="1034" y="353"/>
                </a:lnTo>
                <a:lnTo>
                  <a:pt x="1029" y="353"/>
                </a:lnTo>
                <a:lnTo>
                  <a:pt x="1024" y="359"/>
                </a:lnTo>
                <a:lnTo>
                  <a:pt x="1013" y="364"/>
                </a:lnTo>
                <a:lnTo>
                  <a:pt x="1013" y="369"/>
                </a:lnTo>
                <a:lnTo>
                  <a:pt x="2276" y="2364"/>
                </a:lnTo>
                <a:lnTo>
                  <a:pt x="998" y="426"/>
                </a:lnTo>
                <a:lnTo>
                  <a:pt x="992" y="426"/>
                </a:lnTo>
                <a:lnTo>
                  <a:pt x="1003" y="421"/>
                </a:lnTo>
                <a:lnTo>
                  <a:pt x="998" y="421"/>
                </a:lnTo>
                <a:lnTo>
                  <a:pt x="998" y="426"/>
                </a:lnTo>
                <a:lnTo>
                  <a:pt x="2276" y="2364"/>
                </a:lnTo>
                <a:lnTo>
                  <a:pt x="1133" y="748"/>
                </a:lnTo>
                <a:lnTo>
                  <a:pt x="1133" y="753"/>
                </a:lnTo>
                <a:lnTo>
                  <a:pt x="1138" y="753"/>
                </a:lnTo>
                <a:lnTo>
                  <a:pt x="1143" y="748"/>
                </a:lnTo>
                <a:lnTo>
                  <a:pt x="1148" y="748"/>
                </a:lnTo>
                <a:lnTo>
                  <a:pt x="1148" y="743"/>
                </a:lnTo>
                <a:lnTo>
                  <a:pt x="1154" y="743"/>
                </a:lnTo>
                <a:lnTo>
                  <a:pt x="1159" y="738"/>
                </a:lnTo>
                <a:lnTo>
                  <a:pt x="1159" y="733"/>
                </a:lnTo>
                <a:lnTo>
                  <a:pt x="1143" y="738"/>
                </a:lnTo>
                <a:lnTo>
                  <a:pt x="1138" y="743"/>
                </a:lnTo>
                <a:lnTo>
                  <a:pt x="1133" y="748"/>
                </a:lnTo>
                <a:lnTo>
                  <a:pt x="2276" y="2364"/>
                </a:lnTo>
                <a:lnTo>
                  <a:pt x="967" y="977"/>
                </a:lnTo>
                <a:lnTo>
                  <a:pt x="956" y="982"/>
                </a:lnTo>
                <a:lnTo>
                  <a:pt x="951" y="987"/>
                </a:lnTo>
                <a:lnTo>
                  <a:pt x="956" y="987"/>
                </a:lnTo>
                <a:lnTo>
                  <a:pt x="961" y="987"/>
                </a:lnTo>
                <a:lnTo>
                  <a:pt x="967" y="982"/>
                </a:lnTo>
                <a:lnTo>
                  <a:pt x="967" y="977"/>
                </a:lnTo>
                <a:lnTo>
                  <a:pt x="2276" y="2364"/>
                </a:lnTo>
                <a:lnTo>
                  <a:pt x="930" y="925"/>
                </a:lnTo>
                <a:lnTo>
                  <a:pt x="935" y="925"/>
                </a:lnTo>
                <a:lnTo>
                  <a:pt x="935" y="920"/>
                </a:lnTo>
                <a:lnTo>
                  <a:pt x="935" y="925"/>
                </a:lnTo>
                <a:lnTo>
                  <a:pt x="946" y="925"/>
                </a:lnTo>
                <a:lnTo>
                  <a:pt x="951" y="920"/>
                </a:lnTo>
                <a:lnTo>
                  <a:pt x="951" y="915"/>
                </a:lnTo>
                <a:lnTo>
                  <a:pt x="961" y="904"/>
                </a:lnTo>
                <a:lnTo>
                  <a:pt x="956" y="904"/>
                </a:lnTo>
                <a:lnTo>
                  <a:pt x="946" y="915"/>
                </a:lnTo>
                <a:lnTo>
                  <a:pt x="930" y="925"/>
                </a:lnTo>
                <a:lnTo>
                  <a:pt x="2276" y="2364"/>
                </a:lnTo>
                <a:lnTo>
                  <a:pt x="967" y="831"/>
                </a:lnTo>
                <a:lnTo>
                  <a:pt x="967" y="837"/>
                </a:lnTo>
                <a:lnTo>
                  <a:pt x="972" y="837"/>
                </a:lnTo>
                <a:lnTo>
                  <a:pt x="977" y="831"/>
                </a:lnTo>
                <a:lnTo>
                  <a:pt x="982" y="826"/>
                </a:lnTo>
                <a:lnTo>
                  <a:pt x="977" y="821"/>
                </a:lnTo>
                <a:lnTo>
                  <a:pt x="972" y="826"/>
                </a:lnTo>
                <a:lnTo>
                  <a:pt x="967" y="831"/>
                </a:lnTo>
                <a:lnTo>
                  <a:pt x="2276" y="2364"/>
                </a:lnTo>
                <a:lnTo>
                  <a:pt x="946" y="1034"/>
                </a:lnTo>
                <a:lnTo>
                  <a:pt x="935" y="1034"/>
                </a:lnTo>
                <a:lnTo>
                  <a:pt x="925" y="1034"/>
                </a:lnTo>
                <a:lnTo>
                  <a:pt x="920" y="1039"/>
                </a:lnTo>
                <a:lnTo>
                  <a:pt x="915" y="1039"/>
                </a:lnTo>
                <a:lnTo>
                  <a:pt x="915" y="1044"/>
                </a:lnTo>
                <a:lnTo>
                  <a:pt x="904" y="1050"/>
                </a:lnTo>
                <a:lnTo>
                  <a:pt x="909" y="1050"/>
                </a:lnTo>
                <a:lnTo>
                  <a:pt x="899" y="1055"/>
                </a:lnTo>
                <a:lnTo>
                  <a:pt x="894" y="1065"/>
                </a:lnTo>
                <a:lnTo>
                  <a:pt x="899" y="1065"/>
                </a:lnTo>
                <a:lnTo>
                  <a:pt x="894" y="1065"/>
                </a:lnTo>
                <a:lnTo>
                  <a:pt x="899" y="1065"/>
                </a:lnTo>
                <a:lnTo>
                  <a:pt x="894" y="1070"/>
                </a:lnTo>
                <a:lnTo>
                  <a:pt x="899" y="1070"/>
                </a:lnTo>
                <a:lnTo>
                  <a:pt x="904" y="1070"/>
                </a:lnTo>
                <a:lnTo>
                  <a:pt x="909" y="1070"/>
                </a:lnTo>
                <a:lnTo>
                  <a:pt x="904" y="1076"/>
                </a:lnTo>
                <a:lnTo>
                  <a:pt x="915" y="1065"/>
                </a:lnTo>
                <a:lnTo>
                  <a:pt x="915" y="1070"/>
                </a:lnTo>
                <a:lnTo>
                  <a:pt x="920" y="1065"/>
                </a:lnTo>
                <a:lnTo>
                  <a:pt x="930" y="1055"/>
                </a:lnTo>
                <a:lnTo>
                  <a:pt x="935" y="1050"/>
                </a:lnTo>
                <a:lnTo>
                  <a:pt x="946" y="1044"/>
                </a:lnTo>
                <a:lnTo>
                  <a:pt x="946" y="1039"/>
                </a:lnTo>
                <a:lnTo>
                  <a:pt x="946" y="1034"/>
                </a:lnTo>
                <a:lnTo>
                  <a:pt x="2276" y="2364"/>
                </a:lnTo>
                <a:lnTo>
                  <a:pt x="899" y="748"/>
                </a:lnTo>
                <a:lnTo>
                  <a:pt x="894" y="753"/>
                </a:lnTo>
                <a:lnTo>
                  <a:pt x="894" y="748"/>
                </a:lnTo>
                <a:lnTo>
                  <a:pt x="899" y="743"/>
                </a:lnTo>
                <a:lnTo>
                  <a:pt x="894" y="743"/>
                </a:lnTo>
                <a:lnTo>
                  <a:pt x="889" y="743"/>
                </a:lnTo>
                <a:lnTo>
                  <a:pt x="883" y="748"/>
                </a:lnTo>
                <a:lnTo>
                  <a:pt x="878" y="753"/>
                </a:lnTo>
                <a:lnTo>
                  <a:pt x="878" y="759"/>
                </a:lnTo>
                <a:lnTo>
                  <a:pt x="883" y="759"/>
                </a:lnTo>
                <a:lnTo>
                  <a:pt x="889" y="759"/>
                </a:lnTo>
                <a:lnTo>
                  <a:pt x="889" y="753"/>
                </a:lnTo>
                <a:lnTo>
                  <a:pt x="889" y="759"/>
                </a:lnTo>
                <a:lnTo>
                  <a:pt x="889" y="753"/>
                </a:lnTo>
                <a:lnTo>
                  <a:pt x="894" y="753"/>
                </a:lnTo>
                <a:lnTo>
                  <a:pt x="899" y="748"/>
                </a:lnTo>
                <a:lnTo>
                  <a:pt x="2276" y="2364"/>
                </a:lnTo>
                <a:lnTo>
                  <a:pt x="868" y="1003"/>
                </a:lnTo>
                <a:lnTo>
                  <a:pt x="873" y="998"/>
                </a:lnTo>
                <a:lnTo>
                  <a:pt x="878" y="998"/>
                </a:lnTo>
                <a:lnTo>
                  <a:pt x="878" y="992"/>
                </a:lnTo>
                <a:lnTo>
                  <a:pt x="878" y="987"/>
                </a:lnTo>
                <a:lnTo>
                  <a:pt x="873" y="987"/>
                </a:lnTo>
                <a:lnTo>
                  <a:pt x="868" y="987"/>
                </a:lnTo>
                <a:lnTo>
                  <a:pt x="863" y="992"/>
                </a:lnTo>
                <a:lnTo>
                  <a:pt x="857" y="998"/>
                </a:lnTo>
                <a:lnTo>
                  <a:pt x="857" y="1003"/>
                </a:lnTo>
                <a:lnTo>
                  <a:pt x="863" y="1003"/>
                </a:lnTo>
                <a:lnTo>
                  <a:pt x="868" y="1003"/>
                </a:lnTo>
                <a:lnTo>
                  <a:pt x="2276" y="2364"/>
                </a:lnTo>
                <a:lnTo>
                  <a:pt x="878" y="1039"/>
                </a:lnTo>
                <a:lnTo>
                  <a:pt x="878" y="1034"/>
                </a:lnTo>
                <a:lnTo>
                  <a:pt x="873" y="1034"/>
                </a:lnTo>
                <a:lnTo>
                  <a:pt x="873" y="1039"/>
                </a:lnTo>
                <a:lnTo>
                  <a:pt x="878" y="1039"/>
                </a:lnTo>
                <a:lnTo>
                  <a:pt x="2276" y="2364"/>
                </a:lnTo>
                <a:lnTo>
                  <a:pt x="889" y="821"/>
                </a:lnTo>
                <a:lnTo>
                  <a:pt x="878" y="826"/>
                </a:lnTo>
                <a:lnTo>
                  <a:pt x="878" y="831"/>
                </a:lnTo>
                <a:lnTo>
                  <a:pt x="878" y="837"/>
                </a:lnTo>
                <a:lnTo>
                  <a:pt x="883" y="837"/>
                </a:lnTo>
                <a:lnTo>
                  <a:pt x="889" y="831"/>
                </a:lnTo>
                <a:lnTo>
                  <a:pt x="889" y="826"/>
                </a:lnTo>
                <a:lnTo>
                  <a:pt x="889" y="821"/>
                </a:lnTo>
                <a:lnTo>
                  <a:pt x="2276" y="2364"/>
                </a:lnTo>
                <a:lnTo>
                  <a:pt x="837" y="946"/>
                </a:lnTo>
                <a:lnTo>
                  <a:pt x="842" y="946"/>
                </a:lnTo>
                <a:lnTo>
                  <a:pt x="847" y="946"/>
                </a:lnTo>
                <a:lnTo>
                  <a:pt x="857" y="940"/>
                </a:lnTo>
                <a:lnTo>
                  <a:pt x="863" y="925"/>
                </a:lnTo>
                <a:lnTo>
                  <a:pt x="868" y="920"/>
                </a:lnTo>
                <a:lnTo>
                  <a:pt x="857" y="925"/>
                </a:lnTo>
                <a:lnTo>
                  <a:pt x="863" y="925"/>
                </a:lnTo>
                <a:lnTo>
                  <a:pt x="857" y="925"/>
                </a:lnTo>
                <a:lnTo>
                  <a:pt x="847" y="935"/>
                </a:lnTo>
                <a:lnTo>
                  <a:pt x="842" y="940"/>
                </a:lnTo>
                <a:lnTo>
                  <a:pt x="837" y="946"/>
                </a:lnTo>
                <a:lnTo>
                  <a:pt x="2276" y="2364"/>
                </a:lnTo>
                <a:lnTo>
                  <a:pt x="1076" y="873"/>
                </a:lnTo>
                <a:lnTo>
                  <a:pt x="1081" y="868"/>
                </a:lnTo>
                <a:lnTo>
                  <a:pt x="1086" y="868"/>
                </a:lnTo>
                <a:lnTo>
                  <a:pt x="1086" y="863"/>
                </a:lnTo>
                <a:lnTo>
                  <a:pt x="1076" y="863"/>
                </a:lnTo>
                <a:lnTo>
                  <a:pt x="1081" y="857"/>
                </a:lnTo>
                <a:lnTo>
                  <a:pt x="1076" y="852"/>
                </a:lnTo>
                <a:lnTo>
                  <a:pt x="1076" y="847"/>
                </a:lnTo>
                <a:lnTo>
                  <a:pt x="1065" y="852"/>
                </a:lnTo>
                <a:lnTo>
                  <a:pt x="1060" y="857"/>
                </a:lnTo>
                <a:lnTo>
                  <a:pt x="1050" y="863"/>
                </a:lnTo>
                <a:lnTo>
                  <a:pt x="1055" y="863"/>
                </a:lnTo>
                <a:lnTo>
                  <a:pt x="1050" y="868"/>
                </a:lnTo>
                <a:lnTo>
                  <a:pt x="1055" y="868"/>
                </a:lnTo>
                <a:lnTo>
                  <a:pt x="1050" y="868"/>
                </a:lnTo>
                <a:lnTo>
                  <a:pt x="1055" y="873"/>
                </a:lnTo>
                <a:lnTo>
                  <a:pt x="1050" y="873"/>
                </a:lnTo>
                <a:lnTo>
                  <a:pt x="1055" y="873"/>
                </a:lnTo>
                <a:lnTo>
                  <a:pt x="1060" y="873"/>
                </a:lnTo>
                <a:lnTo>
                  <a:pt x="1055" y="873"/>
                </a:lnTo>
                <a:lnTo>
                  <a:pt x="1060" y="873"/>
                </a:lnTo>
                <a:lnTo>
                  <a:pt x="1065" y="873"/>
                </a:lnTo>
                <a:lnTo>
                  <a:pt x="1065" y="878"/>
                </a:lnTo>
                <a:lnTo>
                  <a:pt x="1070" y="873"/>
                </a:lnTo>
                <a:lnTo>
                  <a:pt x="1076" y="878"/>
                </a:lnTo>
                <a:lnTo>
                  <a:pt x="1076" y="873"/>
                </a:lnTo>
                <a:lnTo>
                  <a:pt x="2276" y="2364"/>
                </a:lnTo>
                <a:lnTo>
                  <a:pt x="1024" y="1008"/>
                </a:lnTo>
                <a:lnTo>
                  <a:pt x="1029" y="1008"/>
                </a:lnTo>
                <a:lnTo>
                  <a:pt x="1029" y="1003"/>
                </a:lnTo>
                <a:lnTo>
                  <a:pt x="1024" y="1008"/>
                </a:lnTo>
                <a:lnTo>
                  <a:pt x="2276" y="2364"/>
                </a:lnTo>
                <a:lnTo>
                  <a:pt x="1122" y="987"/>
                </a:lnTo>
                <a:lnTo>
                  <a:pt x="1117" y="982"/>
                </a:lnTo>
                <a:lnTo>
                  <a:pt x="1107" y="982"/>
                </a:lnTo>
                <a:lnTo>
                  <a:pt x="1096" y="987"/>
                </a:lnTo>
                <a:lnTo>
                  <a:pt x="1102" y="987"/>
                </a:lnTo>
                <a:lnTo>
                  <a:pt x="1096" y="992"/>
                </a:lnTo>
                <a:lnTo>
                  <a:pt x="1091" y="998"/>
                </a:lnTo>
                <a:lnTo>
                  <a:pt x="1096" y="998"/>
                </a:lnTo>
                <a:lnTo>
                  <a:pt x="1091" y="1003"/>
                </a:lnTo>
                <a:lnTo>
                  <a:pt x="1096" y="998"/>
                </a:lnTo>
                <a:lnTo>
                  <a:pt x="1096" y="1003"/>
                </a:lnTo>
                <a:lnTo>
                  <a:pt x="1096" y="998"/>
                </a:lnTo>
                <a:lnTo>
                  <a:pt x="1102" y="1003"/>
                </a:lnTo>
                <a:lnTo>
                  <a:pt x="1107" y="998"/>
                </a:lnTo>
                <a:lnTo>
                  <a:pt x="1107" y="1003"/>
                </a:lnTo>
                <a:lnTo>
                  <a:pt x="1107" y="998"/>
                </a:lnTo>
                <a:lnTo>
                  <a:pt x="1112" y="998"/>
                </a:lnTo>
                <a:lnTo>
                  <a:pt x="1117" y="987"/>
                </a:lnTo>
                <a:lnTo>
                  <a:pt x="1122" y="987"/>
                </a:lnTo>
                <a:lnTo>
                  <a:pt x="2276" y="2364"/>
                </a:lnTo>
                <a:lnTo>
                  <a:pt x="992" y="1008"/>
                </a:lnTo>
                <a:lnTo>
                  <a:pt x="998" y="1008"/>
                </a:lnTo>
                <a:lnTo>
                  <a:pt x="998" y="1003"/>
                </a:lnTo>
                <a:lnTo>
                  <a:pt x="987" y="1008"/>
                </a:lnTo>
                <a:lnTo>
                  <a:pt x="987" y="1013"/>
                </a:lnTo>
                <a:lnTo>
                  <a:pt x="992" y="1008"/>
                </a:lnTo>
                <a:lnTo>
                  <a:pt x="987" y="1013"/>
                </a:lnTo>
                <a:lnTo>
                  <a:pt x="992" y="1008"/>
                </a:lnTo>
                <a:lnTo>
                  <a:pt x="2276" y="2364"/>
                </a:lnTo>
                <a:lnTo>
                  <a:pt x="987" y="987"/>
                </a:lnTo>
                <a:lnTo>
                  <a:pt x="992" y="982"/>
                </a:lnTo>
                <a:lnTo>
                  <a:pt x="992" y="977"/>
                </a:lnTo>
                <a:lnTo>
                  <a:pt x="987" y="977"/>
                </a:lnTo>
                <a:lnTo>
                  <a:pt x="982" y="982"/>
                </a:lnTo>
                <a:lnTo>
                  <a:pt x="982" y="987"/>
                </a:lnTo>
                <a:lnTo>
                  <a:pt x="987" y="987"/>
                </a:lnTo>
                <a:lnTo>
                  <a:pt x="2276" y="2364"/>
                </a:lnTo>
                <a:lnTo>
                  <a:pt x="998" y="883"/>
                </a:lnTo>
                <a:lnTo>
                  <a:pt x="987" y="883"/>
                </a:lnTo>
                <a:lnTo>
                  <a:pt x="972" y="894"/>
                </a:lnTo>
                <a:lnTo>
                  <a:pt x="972" y="899"/>
                </a:lnTo>
                <a:lnTo>
                  <a:pt x="977" y="904"/>
                </a:lnTo>
                <a:lnTo>
                  <a:pt x="972" y="915"/>
                </a:lnTo>
                <a:lnTo>
                  <a:pt x="977" y="904"/>
                </a:lnTo>
                <a:lnTo>
                  <a:pt x="977" y="909"/>
                </a:lnTo>
                <a:lnTo>
                  <a:pt x="982" y="909"/>
                </a:lnTo>
                <a:lnTo>
                  <a:pt x="982" y="915"/>
                </a:lnTo>
                <a:lnTo>
                  <a:pt x="982" y="909"/>
                </a:lnTo>
                <a:lnTo>
                  <a:pt x="987" y="909"/>
                </a:lnTo>
                <a:lnTo>
                  <a:pt x="992" y="899"/>
                </a:lnTo>
                <a:lnTo>
                  <a:pt x="998" y="899"/>
                </a:lnTo>
                <a:lnTo>
                  <a:pt x="1003" y="894"/>
                </a:lnTo>
                <a:lnTo>
                  <a:pt x="1003" y="889"/>
                </a:lnTo>
                <a:lnTo>
                  <a:pt x="998" y="883"/>
                </a:lnTo>
                <a:lnTo>
                  <a:pt x="2276" y="2364"/>
                </a:lnTo>
                <a:lnTo>
                  <a:pt x="1018" y="863"/>
                </a:lnTo>
                <a:lnTo>
                  <a:pt x="1018" y="857"/>
                </a:lnTo>
                <a:lnTo>
                  <a:pt x="1013" y="857"/>
                </a:lnTo>
                <a:lnTo>
                  <a:pt x="1008" y="857"/>
                </a:lnTo>
                <a:lnTo>
                  <a:pt x="1003" y="863"/>
                </a:lnTo>
                <a:lnTo>
                  <a:pt x="998" y="863"/>
                </a:lnTo>
                <a:lnTo>
                  <a:pt x="992" y="868"/>
                </a:lnTo>
                <a:lnTo>
                  <a:pt x="998" y="873"/>
                </a:lnTo>
                <a:lnTo>
                  <a:pt x="987" y="878"/>
                </a:lnTo>
                <a:lnTo>
                  <a:pt x="992" y="878"/>
                </a:lnTo>
                <a:lnTo>
                  <a:pt x="992" y="873"/>
                </a:lnTo>
                <a:lnTo>
                  <a:pt x="992" y="878"/>
                </a:lnTo>
                <a:lnTo>
                  <a:pt x="998" y="878"/>
                </a:lnTo>
                <a:lnTo>
                  <a:pt x="1003" y="878"/>
                </a:lnTo>
                <a:lnTo>
                  <a:pt x="1008" y="878"/>
                </a:lnTo>
                <a:lnTo>
                  <a:pt x="1013" y="868"/>
                </a:lnTo>
                <a:lnTo>
                  <a:pt x="1018" y="868"/>
                </a:lnTo>
                <a:lnTo>
                  <a:pt x="1018" y="863"/>
                </a:lnTo>
                <a:lnTo>
                  <a:pt x="2276" y="2364"/>
                </a:lnTo>
                <a:lnTo>
                  <a:pt x="1018" y="1008"/>
                </a:lnTo>
                <a:lnTo>
                  <a:pt x="1018" y="1003"/>
                </a:lnTo>
                <a:lnTo>
                  <a:pt x="1008" y="1013"/>
                </a:lnTo>
                <a:lnTo>
                  <a:pt x="1013" y="1013"/>
                </a:lnTo>
                <a:lnTo>
                  <a:pt x="1008" y="1013"/>
                </a:lnTo>
                <a:lnTo>
                  <a:pt x="1018" y="1008"/>
                </a:lnTo>
                <a:lnTo>
                  <a:pt x="2276" y="2364"/>
                </a:lnTo>
                <a:lnTo>
                  <a:pt x="925" y="847"/>
                </a:lnTo>
                <a:lnTo>
                  <a:pt x="920" y="847"/>
                </a:lnTo>
                <a:lnTo>
                  <a:pt x="920" y="852"/>
                </a:lnTo>
                <a:lnTo>
                  <a:pt x="915" y="852"/>
                </a:lnTo>
                <a:lnTo>
                  <a:pt x="925" y="847"/>
                </a:lnTo>
                <a:lnTo>
                  <a:pt x="2276" y="2364"/>
                </a:lnTo>
                <a:lnTo>
                  <a:pt x="946" y="624"/>
                </a:lnTo>
                <a:lnTo>
                  <a:pt x="951" y="618"/>
                </a:lnTo>
                <a:lnTo>
                  <a:pt x="946" y="618"/>
                </a:lnTo>
                <a:lnTo>
                  <a:pt x="946" y="624"/>
                </a:lnTo>
                <a:lnTo>
                  <a:pt x="2276" y="2364"/>
                </a:lnTo>
                <a:lnTo>
                  <a:pt x="909" y="483"/>
                </a:lnTo>
                <a:lnTo>
                  <a:pt x="904" y="483"/>
                </a:lnTo>
                <a:lnTo>
                  <a:pt x="899" y="489"/>
                </a:lnTo>
                <a:lnTo>
                  <a:pt x="904" y="483"/>
                </a:lnTo>
                <a:lnTo>
                  <a:pt x="899" y="489"/>
                </a:lnTo>
                <a:lnTo>
                  <a:pt x="909" y="483"/>
                </a:lnTo>
                <a:lnTo>
                  <a:pt x="2276" y="2364"/>
                </a:lnTo>
                <a:lnTo>
                  <a:pt x="904" y="909"/>
                </a:lnTo>
                <a:lnTo>
                  <a:pt x="909" y="909"/>
                </a:lnTo>
                <a:lnTo>
                  <a:pt x="915" y="904"/>
                </a:lnTo>
                <a:lnTo>
                  <a:pt x="915" y="899"/>
                </a:lnTo>
                <a:lnTo>
                  <a:pt x="909" y="899"/>
                </a:lnTo>
                <a:lnTo>
                  <a:pt x="904" y="909"/>
                </a:lnTo>
                <a:lnTo>
                  <a:pt x="2276" y="2364"/>
                </a:lnTo>
                <a:lnTo>
                  <a:pt x="925" y="359"/>
                </a:lnTo>
                <a:lnTo>
                  <a:pt x="930" y="353"/>
                </a:lnTo>
                <a:lnTo>
                  <a:pt x="925" y="353"/>
                </a:lnTo>
                <a:lnTo>
                  <a:pt x="920" y="359"/>
                </a:lnTo>
                <a:lnTo>
                  <a:pt x="925" y="359"/>
                </a:lnTo>
                <a:lnTo>
                  <a:pt x="2276" y="2364"/>
                </a:lnTo>
                <a:lnTo>
                  <a:pt x="915" y="348"/>
                </a:lnTo>
                <a:lnTo>
                  <a:pt x="920" y="348"/>
                </a:lnTo>
                <a:lnTo>
                  <a:pt x="915" y="343"/>
                </a:lnTo>
                <a:lnTo>
                  <a:pt x="915" y="348"/>
                </a:lnTo>
                <a:lnTo>
                  <a:pt x="2276" y="2364"/>
                </a:lnTo>
                <a:lnTo>
                  <a:pt x="925" y="457"/>
                </a:lnTo>
                <a:lnTo>
                  <a:pt x="915" y="468"/>
                </a:lnTo>
                <a:lnTo>
                  <a:pt x="920" y="468"/>
                </a:lnTo>
                <a:lnTo>
                  <a:pt x="915" y="468"/>
                </a:lnTo>
                <a:lnTo>
                  <a:pt x="920" y="468"/>
                </a:lnTo>
                <a:lnTo>
                  <a:pt x="925" y="468"/>
                </a:lnTo>
                <a:lnTo>
                  <a:pt x="930" y="463"/>
                </a:lnTo>
                <a:lnTo>
                  <a:pt x="925" y="457"/>
                </a:lnTo>
                <a:lnTo>
                  <a:pt x="2276" y="2364"/>
                </a:lnTo>
                <a:lnTo>
                  <a:pt x="842" y="717"/>
                </a:lnTo>
                <a:lnTo>
                  <a:pt x="837" y="717"/>
                </a:lnTo>
                <a:lnTo>
                  <a:pt x="837" y="722"/>
                </a:lnTo>
                <a:lnTo>
                  <a:pt x="842" y="717"/>
                </a:lnTo>
                <a:lnTo>
                  <a:pt x="2276" y="2364"/>
                </a:lnTo>
                <a:lnTo>
                  <a:pt x="878" y="722"/>
                </a:lnTo>
                <a:lnTo>
                  <a:pt x="883" y="717"/>
                </a:lnTo>
                <a:lnTo>
                  <a:pt x="878" y="717"/>
                </a:lnTo>
                <a:lnTo>
                  <a:pt x="873" y="722"/>
                </a:lnTo>
                <a:lnTo>
                  <a:pt x="878" y="722"/>
                </a:lnTo>
                <a:lnTo>
                  <a:pt x="2276" y="2364"/>
                </a:lnTo>
                <a:lnTo>
                  <a:pt x="920" y="1024"/>
                </a:lnTo>
                <a:lnTo>
                  <a:pt x="920" y="1018"/>
                </a:lnTo>
                <a:lnTo>
                  <a:pt x="915" y="1024"/>
                </a:lnTo>
                <a:lnTo>
                  <a:pt x="920" y="1024"/>
                </a:lnTo>
                <a:lnTo>
                  <a:pt x="2276" y="2364"/>
                </a:lnTo>
                <a:lnTo>
                  <a:pt x="852" y="426"/>
                </a:lnTo>
                <a:lnTo>
                  <a:pt x="863" y="421"/>
                </a:lnTo>
                <a:lnTo>
                  <a:pt x="863" y="416"/>
                </a:lnTo>
                <a:lnTo>
                  <a:pt x="857" y="416"/>
                </a:lnTo>
                <a:lnTo>
                  <a:pt x="852" y="421"/>
                </a:lnTo>
                <a:lnTo>
                  <a:pt x="852" y="426"/>
                </a:lnTo>
                <a:lnTo>
                  <a:pt x="2276" y="2364"/>
                </a:lnTo>
                <a:lnTo>
                  <a:pt x="935" y="681"/>
                </a:lnTo>
                <a:lnTo>
                  <a:pt x="930" y="686"/>
                </a:lnTo>
                <a:lnTo>
                  <a:pt x="925" y="686"/>
                </a:lnTo>
                <a:lnTo>
                  <a:pt x="920" y="686"/>
                </a:lnTo>
                <a:lnTo>
                  <a:pt x="920" y="691"/>
                </a:lnTo>
                <a:lnTo>
                  <a:pt x="920" y="696"/>
                </a:lnTo>
                <a:lnTo>
                  <a:pt x="915" y="696"/>
                </a:lnTo>
                <a:lnTo>
                  <a:pt x="920" y="696"/>
                </a:lnTo>
                <a:lnTo>
                  <a:pt x="915" y="696"/>
                </a:lnTo>
                <a:lnTo>
                  <a:pt x="920" y="696"/>
                </a:lnTo>
                <a:lnTo>
                  <a:pt x="915" y="702"/>
                </a:lnTo>
                <a:lnTo>
                  <a:pt x="920" y="702"/>
                </a:lnTo>
                <a:lnTo>
                  <a:pt x="915" y="702"/>
                </a:lnTo>
                <a:lnTo>
                  <a:pt x="920" y="702"/>
                </a:lnTo>
                <a:lnTo>
                  <a:pt x="915" y="702"/>
                </a:lnTo>
                <a:lnTo>
                  <a:pt x="920" y="702"/>
                </a:lnTo>
                <a:lnTo>
                  <a:pt x="920" y="707"/>
                </a:lnTo>
                <a:lnTo>
                  <a:pt x="920" y="702"/>
                </a:lnTo>
                <a:lnTo>
                  <a:pt x="920" y="707"/>
                </a:lnTo>
                <a:lnTo>
                  <a:pt x="925" y="707"/>
                </a:lnTo>
                <a:lnTo>
                  <a:pt x="930" y="707"/>
                </a:lnTo>
                <a:lnTo>
                  <a:pt x="935" y="702"/>
                </a:lnTo>
                <a:lnTo>
                  <a:pt x="946" y="702"/>
                </a:lnTo>
                <a:lnTo>
                  <a:pt x="946" y="696"/>
                </a:lnTo>
                <a:lnTo>
                  <a:pt x="951" y="696"/>
                </a:lnTo>
                <a:lnTo>
                  <a:pt x="946" y="691"/>
                </a:lnTo>
                <a:lnTo>
                  <a:pt x="951" y="691"/>
                </a:lnTo>
                <a:lnTo>
                  <a:pt x="951" y="686"/>
                </a:lnTo>
                <a:lnTo>
                  <a:pt x="946" y="686"/>
                </a:lnTo>
                <a:lnTo>
                  <a:pt x="951" y="686"/>
                </a:lnTo>
                <a:lnTo>
                  <a:pt x="946" y="686"/>
                </a:lnTo>
                <a:lnTo>
                  <a:pt x="946" y="681"/>
                </a:lnTo>
                <a:lnTo>
                  <a:pt x="946" y="686"/>
                </a:lnTo>
                <a:lnTo>
                  <a:pt x="935" y="681"/>
                </a:lnTo>
                <a:lnTo>
                  <a:pt x="2276" y="2364"/>
                </a:lnTo>
                <a:lnTo>
                  <a:pt x="951" y="608"/>
                </a:lnTo>
                <a:lnTo>
                  <a:pt x="956" y="608"/>
                </a:lnTo>
                <a:lnTo>
                  <a:pt x="956" y="603"/>
                </a:lnTo>
                <a:lnTo>
                  <a:pt x="951" y="608"/>
                </a:lnTo>
                <a:lnTo>
                  <a:pt x="2276" y="2364"/>
                </a:lnTo>
                <a:lnTo>
                  <a:pt x="930" y="390"/>
                </a:lnTo>
                <a:lnTo>
                  <a:pt x="946" y="390"/>
                </a:lnTo>
                <a:lnTo>
                  <a:pt x="956" y="385"/>
                </a:lnTo>
                <a:lnTo>
                  <a:pt x="956" y="379"/>
                </a:lnTo>
                <a:lnTo>
                  <a:pt x="951" y="379"/>
                </a:lnTo>
                <a:lnTo>
                  <a:pt x="946" y="379"/>
                </a:lnTo>
                <a:lnTo>
                  <a:pt x="930" y="390"/>
                </a:lnTo>
                <a:lnTo>
                  <a:pt x="2276" y="2364"/>
                </a:lnTo>
                <a:lnTo>
                  <a:pt x="878" y="707"/>
                </a:lnTo>
                <a:lnTo>
                  <a:pt x="883" y="707"/>
                </a:lnTo>
                <a:lnTo>
                  <a:pt x="889" y="702"/>
                </a:lnTo>
                <a:lnTo>
                  <a:pt x="883" y="702"/>
                </a:lnTo>
                <a:lnTo>
                  <a:pt x="878" y="707"/>
                </a:lnTo>
                <a:lnTo>
                  <a:pt x="2276" y="2364"/>
                </a:lnTo>
                <a:lnTo>
                  <a:pt x="992" y="644"/>
                </a:lnTo>
                <a:lnTo>
                  <a:pt x="987" y="650"/>
                </a:lnTo>
                <a:lnTo>
                  <a:pt x="987" y="655"/>
                </a:lnTo>
                <a:lnTo>
                  <a:pt x="992" y="650"/>
                </a:lnTo>
                <a:lnTo>
                  <a:pt x="987" y="655"/>
                </a:lnTo>
                <a:lnTo>
                  <a:pt x="992" y="650"/>
                </a:lnTo>
                <a:lnTo>
                  <a:pt x="998" y="650"/>
                </a:lnTo>
                <a:lnTo>
                  <a:pt x="992" y="644"/>
                </a:lnTo>
                <a:lnTo>
                  <a:pt x="2276" y="2364"/>
                </a:lnTo>
                <a:lnTo>
                  <a:pt x="1268" y="587"/>
                </a:lnTo>
                <a:lnTo>
                  <a:pt x="1268" y="582"/>
                </a:lnTo>
                <a:lnTo>
                  <a:pt x="1263" y="582"/>
                </a:lnTo>
                <a:lnTo>
                  <a:pt x="1268" y="587"/>
                </a:lnTo>
                <a:lnTo>
                  <a:pt x="2276" y="2364"/>
                </a:lnTo>
                <a:lnTo>
                  <a:pt x="1335" y="208"/>
                </a:lnTo>
                <a:lnTo>
                  <a:pt x="1341" y="208"/>
                </a:lnTo>
                <a:lnTo>
                  <a:pt x="1346" y="208"/>
                </a:lnTo>
                <a:lnTo>
                  <a:pt x="1351" y="203"/>
                </a:lnTo>
                <a:lnTo>
                  <a:pt x="1351" y="198"/>
                </a:lnTo>
                <a:lnTo>
                  <a:pt x="1356" y="198"/>
                </a:lnTo>
                <a:lnTo>
                  <a:pt x="1356" y="192"/>
                </a:lnTo>
                <a:lnTo>
                  <a:pt x="1346" y="187"/>
                </a:lnTo>
                <a:lnTo>
                  <a:pt x="1341" y="192"/>
                </a:lnTo>
                <a:lnTo>
                  <a:pt x="1335" y="198"/>
                </a:lnTo>
                <a:lnTo>
                  <a:pt x="1335" y="203"/>
                </a:lnTo>
                <a:lnTo>
                  <a:pt x="1330" y="208"/>
                </a:lnTo>
                <a:lnTo>
                  <a:pt x="1335" y="208"/>
                </a:lnTo>
                <a:lnTo>
                  <a:pt x="2276" y="2364"/>
                </a:lnTo>
                <a:lnTo>
                  <a:pt x="1257" y="540"/>
                </a:lnTo>
                <a:lnTo>
                  <a:pt x="1263" y="535"/>
                </a:lnTo>
                <a:lnTo>
                  <a:pt x="1257" y="535"/>
                </a:lnTo>
                <a:lnTo>
                  <a:pt x="1257" y="540"/>
                </a:lnTo>
                <a:lnTo>
                  <a:pt x="2276" y="2364"/>
                </a:lnTo>
                <a:lnTo>
                  <a:pt x="1263" y="639"/>
                </a:lnTo>
                <a:lnTo>
                  <a:pt x="1263" y="644"/>
                </a:lnTo>
                <a:lnTo>
                  <a:pt x="1268" y="644"/>
                </a:lnTo>
                <a:lnTo>
                  <a:pt x="1273" y="644"/>
                </a:lnTo>
                <a:lnTo>
                  <a:pt x="1278" y="639"/>
                </a:lnTo>
                <a:lnTo>
                  <a:pt x="1283" y="634"/>
                </a:lnTo>
                <a:lnTo>
                  <a:pt x="1283" y="629"/>
                </a:lnTo>
                <a:lnTo>
                  <a:pt x="1273" y="624"/>
                </a:lnTo>
                <a:lnTo>
                  <a:pt x="1268" y="629"/>
                </a:lnTo>
                <a:lnTo>
                  <a:pt x="1263" y="634"/>
                </a:lnTo>
                <a:lnTo>
                  <a:pt x="1263" y="639"/>
                </a:lnTo>
                <a:lnTo>
                  <a:pt x="2276" y="2364"/>
                </a:lnTo>
                <a:lnTo>
                  <a:pt x="1273" y="489"/>
                </a:lnTo>
                <a:lnTo>
                  <a:pt x="1278" y="483"/>
                </a:lnTo>
                <a:lnTo>
                  <a:pt x="1273" y="483"/>
                </a:lnTo>
                <a:lnTo>
                  <a:pt x="1268" y="483"/>
                </a:lnTo>
                <a:lnTo>
                  <a:pt x="1268" y="489"/>
                </a:lnTo>
                <a:lnTo>
                  <a:pt x="1273" y="489"/>
                </a:lnTo>
                <a:lnTo>
                  <a:pt x="2276" y="2364"/>
                </a:lnTo>
                <a:lnTo>
                  <a:pt x="1356" y="156"/>
                </a:lnTo>
                <a:lnTo>
                  <a:pt x="1356" y="161"/>
                </a:lnTo>
                <a:lnTo>
                  <a:pt x="1361" y="161"/>
                </a:lnTo>
                <a:lnTo>
                  <a:pt x="1367" y="156"/>
                </a:lnTo>
                <a:lnTo>
                  <a:pt x="1367" y="161"/>
                </a:lnTo>
                <a:lnTo>
                  <a:pt x="1367" y="166"/>
                </a:lnTo>
                <a:lnTo>
                  <a:pt x="1372" y="161"/>
                </a:lnTo>
                <a:lnTo>
                  <a:pt x="1367" y="166"/>
                </a:lnTo>
                <a:lnTo>
                  <a:pt x="1372" y="166"/>
                </a:lnTo>
                <a:lnTo>
                  <a:pt x="1377" y="161"/>
                </a:lnTo>
                <a:lnTo>
                  <a:pt x="1387" y="156"/>
                </a:lnTo>
                <a:lnTo>
                  <a:pt x="1387" y="151"/>
                </a:lnTo>
                <a:lnTo>
                  <a:pt x="1387" y="146"/>
                </a:lnTo>
                <a:lnTo>
                  <a:pt x="1382" y="146"/>
                </a:lnTo>
                <a:lnTo>
                  <a:pt x="1382" y="140"/>
                </a:lnTo>
                <a:lnTo>
                  <a:pt x="1382" y="135"/>
                </a:lnTo>
                <a:lnTo>
                  <a:pt x="1377" y="135"/>
                </a:lnTo>
                <a:lnTo>
                  <a:pt x="1372" y="140"/>
                </a:lnTo>
                <a:lnTo>
                  <a:pt x="1367" y="140"/>
                </a:lnTo>
                <a:lnTo>
                  <a:pt x="1356" y="151"/>
                </a:lnTo>
                <a:lnTo>
                  <a:pt x="1356" y="156"/>
                </a:lnTo>
                <a:lnTo>
                  <a:pt x="1356" y="161"/>
                </a:lnTo>
                <a:lnTo>
                  <a:pt x="1356" y="156"/>
                </a:lnTo>
                <a:lnTo>
                  <a:pt x="2276" y="2364"/>
                </a:lnTo>
                <a:lnTo>
                  <a:pt x="1408" y="99"/>
                </a:lnTo>
                <a:lnTo>
                  <a:pt x="1413" y="104"/>
                </a:lnTo>
                <a:lnTo>
                  <a:pt x="1413" y="109"/>
                </a:lnTo>
                <a:lnTo>
                  <a:pt x="1413" y="104"/>
                </a:lnTo>
                <a:lnTo>
                  <a:pt x="1419" y="104"/>
                </a:lnTo>
                <a:lnTo>
                  <a:pt x="1424" y="104"/>
                </a:lnTo>
                <a:lnTo>
                  <a:pt x="1424" y="109"/>
                </a:lnTo>
                <a:lnTo>
                  <a:pt x="1424" y="104"/>
                </a:lnTo>
                <a:lnTo>
                  <a:pt x="1429" y="99"/>
                </a:lnTo>
                <a:lnTo>
                  <a:pt x="1434" y="94"/>
                </a:lnTo>
                <a:lnTo>
                  <a:pt x="1439" y="94"/>
                </a:lnTo>
                <a:lnTo>
                  <a:pt x="1434" y="89"/>
                </a:lnTo>
                <a:lnTo>
                  <a:pt x="1439" y="89"/>
                </a:lnTo>
                <a:lnTo>
                  <a:pt x="1439" y="83"/>
                </a:lnTo>
                <a:lnTo>
                  <a:pt x="1439" y="78"/>
                </a:lnTo>
                <a:lnTo>
                  <a:pt x="1429" y="83"/>
                </a:lnTo>
                <a:lnTo>
                  <a:pt x="1429" y="78"/>
                </a:lnTo>
                <a:lnTo>
                  <a:pt x="1419" y="83"/>
                </a:lnTo>
                <a:lnTo>
                  <a:pt x="1408" y="94"/>
                </a:lnTo>
                <a:lnTo>
                  <a:pt x="1408" y="99"/>
                </a:lnTo>
                <a:lnTo>
                  <a:pt x="2276" y="2364"/>
                </a:lnTo>
                <a:lnTo>
                  <a:pt x="1387" y="130"/>
                </a:lnTo>
                <a:lnTo>
                  <a:pt x="1393" y="125"/>
                </a:lnTo>
                <a:lnTo>
                  <a:pt x="1398" y="120"/>
                </a:lnTo>
                <a:lnTo>
                  <a:pt x="1393" y="120"/>
                </a:lnTo>
                <a:lnTo>
                  <a:pt x="1387" y="125"/>
                </a:lnTo>
                <a:lnTo>
                  <a:pt x="1387" y="130"/>
                </a:lnTo>
                <a:lnTo>
                  <a:pt x="2276" y="2364"/>
                </a:lnTo>
                <a:lnTo>
                  <a:pt x="1304" y="530"/>
                </a:lnTo>
                <a:lnTo>
                  <a:pt x="1309" y="530"/>
                </a:lnTo>
                <a:lnTo>
                  <a:pt x="1315" y="530"/>
                </a:lnTo>
                <a:lnTo>
                  <a:pt x="1320" y="530"/>
                </a:lnTo>
                <a:lnTo>
                  <a:pt x="1320" y="525"/>
                </a:lnTo>
                <a:lnTo>
                  <a:pt x="1320" y="520"/>
                </a:lnTo>
                <a:lnTo>
                  <a:pt x="1315" y="520"/>
                </a:lnTo>
                <a:lnTo>
                  <a:pt x="1304" y="525"/>
                </a:lnTo>
                <a:lnTo>
                  <a:pt x="1309" y="525"/>
                </a:lnTo>
                <a:lnTo>
                  <a:pt x="1304" y="525"/>
                </a:lnTo>
                <a:lnTo>
                  <a:pt x="1304" y="530"/>
                </a:lnTo>
                <a:lnTo>
                  <a:pt x="2276" y="2364"/>
                </a:lnTo>
                <a:lnTo>
                  <a:pt x="1273" y="187"/>
                </a:lnTo>
                <a:lnTo>
                  <a:pt x="1278" y="187"/>
                </a:lnTo>
                <a:lnTo>
                  <a:pt x="1278" y="192"/>
                </a:lnTo>
                <a:lnTo>
                  <a:pt x="1273" y="198"/>
                </a:lnTo>
                <a:lnTo>
                  <a:pt x="1278" y="192"/>
                </a:lnTo>
                <a:lnTo>
                  <a:pt x="1278" y="198"/>
                </a:lnTo>
                <a:lnTo>
                  <a:pt x="1283" y="192"/>
                </a:lnTo>
                <a:lnTo>
                  <a:pt x="1283" y="198"/>
                </a:lnTo>
                <a:lnTo>
                  <a:pt x="1289" y="198"/>
                </a:lnTo>
                <a:lnTo>
                  <a:pt x="1289" y="192"/>
                </a:lnTo>
                <a:lnTo>
                  <a:pt x="1299" y="187"/>
                </a:lnTo>
                <a:lnTo>
                  <a:pt x="1299" y="182"/>
                </a:lnTo>
                <a:lnTo>
                  <a:pt x="1304" y="182"/>
                </a:lnTo>
                <a:lnTo>
                  <a:pt x="1304" y="177"/>
                </a:lnTo>
                <a:lnTo>
                  <a:pt x="1299" y="172"/>
                </a:lnTo>
                <a:lnTo>
                  <a:pt x="1289" y="172"/>
                </a:lnTo>
                <a:lnTo>
                  <a:pt x="1278" y="182"/>
                </a:lnTo>
                <a:lnTo>
                  <a:pt x="1273" y="187"/>
                </a:lnTo>
                <a:lnTo>
                  <a:pt x="1278" y="187"/>
                </a:lnTo>
                <a:lnTo>
                  <a:pt x="1273" y="187"/>
                </a:lnTo>
                <a:lnTo>
                  <a:pt x="2276" y="2364"/>
                </a:lnTo>
                <a:lnTo>
                  <a:pt x="1315" y="478"/>
                </a:lnTo>
                <a:lnTo>
                  <a:pt x="1309" y="478"/>
                </a:lnTo>
                <a:lnTo>
                  <a:pt x="1304" y="483"/>
                </a:lnTo>
                <a:lnTo>
                  <a:pt x="1299" y="483"/>
                </a:lnTo>
                <a:lnTo>
                  <a:pt x="1299" y="489"/>
                </a:lnTo>
                <a:lnTo>
                  <a:pt x="1294" y="494"/>
                </a:lnTo>
                <a:lnTo>
                  <a:pt x="1299" y="494"/>
                </a:lnTo>
                <a:lnTo>
                  <a:pt x="1299" y="499"/>
                </a:lnTo>
                <a:lnTo>
                  <a:pt x="1304" y="494"/>
                </a:lnTo>
                <a:lnTo>
                  <a:pt x="1304" y="499"/>
                </a:lnTo>
                <a:lnTo>
                  <a:pt x="1304" y="494"/>
                </a:lnTo>
                <a:lnTo>
                  <a:pt x="1304" y="499"/>
                </a:lnTo>
                <a:lnTo>
                  <a:pt x="1309" y="499"/>
                </a:lnTo>
                <a:lnTo>
                  <a:pt x="1309" y="494"/>
                </a:lnTo>
                <a:lnTo>
                  <a:pt x="1315" y="494"/>
                </a:lnTo>
                <a:lnTo>
                  <a:pt x="1320" y="489"/>
                </a:lnTo>
                <a:lnTo>
                  <a:pt x="1325" y="483"/>
                </a:lnTo>
                <a:lnTo>
                  <a:pt x="1320" y="483"/>
                </a:lnTo>
                <a:lnTo>
                  <a:pt x="1325" y="483"/>
                </a:lnTo>
                <a:lnTo>
                  <a:pt x="1320" y="483"/>
                </a:lnTo>
                <a:lnTo>
                  <a:pt x="1320" y="478"/>
                </a:lnTo>
                <a:lnTo>
                  <a:pt x="1315" y="478"/>
                </a:lnTo>
                <a:lnTo>
                  <a:pt x="2276" y="2364"/>
                </a:lnTo>
                <a:lnTo>
                  <a:pt x="1294" y="322"/>
                </a:lnTo>
                <a:lnTo>
                  <a:pt x="1299" y="327"/>
                </a:lnTo>
                <a:lnTo>
                  <a:pt x="1304" y="322"/>
                </a:lnTo>
                <a:lnTo>
                  <a:pt x="1315" y="312"/>
                </a:lnTo>
                <a:lnTo>
                  <a:pt x="1315" y="302"/>
                </a:lnTo>
                <a:lnTo>
                  <a:pt x="1309" y="302"/>
                </a:lnTo>
                <a:lnTo>
                  <a:pt x="1299" y="312"/>
                </a:lnTo>
                <a:lnTo>
                  <a:pt x="1294" y="317"/>
                </a:lnTo>
                <a:lnTo>
                  <a:pt x="1294" y="322"/>
                </a:lnTo>
                <a:lnTo>
                  <a:pt x="2276" y="2364"/>
                </a:lnTo>
                <a:lnTo>
                  <a:pt x="1206" y="317"/>
                </a:lnTo>
                <a:lnTo>
                  <a:pt x="1206" y="322"/>
                </a:lnTo>
                <a:lnTo>
                  <a:pt x="1216" y="317"/>
                </a:lnTo>
                <a:lnTo>
                  <a:pt x="1221" y="317"/>
                </a:lnTo>
                <a:lnTo>
                  <a:pt x="1226" y="312"/>
                </a:lnTo>
                <a:lnTo>
                  <a:pt x="1231" y="302"/>
                </a:lnTo>
                <a:lnTo>
                  <a:pt x="1231" y="296"/>
                </a:lnTo>
                <a:lnTo>
                  <a:pt x="1216" y="302"/>
                </a:lnTo>
                <a:lnTo>
                  <a:pt x="1211" y="312"/>
                </a:lnTo>
                <a:lnTo>
                  <a:pt x="1206" y="317"/>
                </a:lnTo>
                <a:lnTo>
                  <a:pt x="2276" y="2364"/>
                </a:lnTo>
                <a:lnTo>
                  <a:pt x="1221" y="878"/>
                </a:lnTo>
                <a:lnTo>
                  <a:pt x="1226" y="873"/>
                </a:lnTo>
                <a:lnTo>
                  <a:pt x="1221" y="873"/>
                </a:lnTo>
                <a:lnTo>
                  <a:pt x="1221" y="878"/>
                </a:lnTo>
                <a:lnTo>
                  <a:pt x="2276" y="2364"/>
                </a:lnTo>
                <a:lnTo>
                  <a:pt x="1320" y="556"/>
                </a:lnTo>
                <a:lnTo>
                  <a:pt x="1315" y="561"/>
                </a:lnTo>
                <a:lnTo>
                  <a:pt x="1315" y="566"/>
                </a:lnTo>
                <a:lnTo>
                  <a:pt x="1320" y="561"/>
                </a:lnTo>
                <a:lnTo>
                  <a:pt x="1325" y="556"/>
                </a:lnTo>
                <a:lnTo>
                  <a:pt x="1320" y="556"/>
                </a:lnTo>
                <a:lnTo>
                  <a:pt x="2276" y="2364"/>
                </a:lnTo>
                <a:lnTo>
                  <a:pt x="1289" y="291"/>
                </a:lnTo>
                <a:lnTo>
                  <a:pt x="1294" y="291"/>
                </a:lnTo>
                <a:lnTo>
                  <a:pt x="1299" y="286"/>
                </a:lnTo>
                <a:lnTo>
                  <a:pt x="1289" y="286"/>
                </a:lnTo>
                <a:lnTo>
                  <a:pt x="1289" y="291"/>
                </a:lnTo>
                <a:lnTo>
                  <a:pt x="2276" y="2364"/>
                </a:lnTo>
                <a:lnTo>
                  <a:pt x="1283" y="447"/>
                </a:lnTo>
                <a:lnTo>
                  <a:pt x="1283" y="452"/>
                </a:lnTo>
                <a:lnTo>
                  <a:pt x="1289" y="452"/>
                </a:lnTo>
                <a:lnTo>
                  <a:pt x="1283" y="452"/>
                </a:lnTo>
                <a:lnTo>
                  <a:pt x="1289" y="452"/>
                </a:lnTo>
                <a:lnTo>
                  <a:pt x="1294" y="452"/>
                </a:lnTo>
                <a:lnTo>
                  <a:pt x="1299" y="447"/>
                </a:lnTo>
                <a:lnTo>
                  <a:pt x="1299" y="442"/>
                </a:lnTo>
                <a:lnTo>
                  <a:pt x="1294" y="442"/>
                </a:lnTo>
                <a:lnTo>
                  <a:pt x="1294" y="437"/>
                </a:lnTo>
                <a:lnTo>
                  <a:pt x="1289" y="437"/>
                </a:lnTo>
                <a:lnTo>
                  <a:pt x="1283" y="437"/>
                </a:lnTo>
                <a:lnTo>
                  <a:pt x="1278" y="442"/>
                </a:lnTo>
                <a:lnTo>
                  <a:pt x="1278" y="447"/>
                </a:lnTo>
                <a:lnTo>
                  <a:pt x="1273" y="447"/>
                </a:lnTo>
                <a:lnTo>
                  <a:pt x="1278" y="447"/>
                </a:lnTo>
                <a:lnTo>
                  <a:pt x="1273" y="452"/>
                </a:lnTo>
                <a:lnTo>
                  <a:pt x="1278" y="447"/>
                </a:lnTo>
                <a:lnTo>
                  <a:pt x="1278" y="452"/>
                </a:lnTo>
                <a:lnTo>
                  <a:pt x="1278" y="447"/>
                </a:lnTo>
                <a:lnTo>
                  <a:pt x="1278" y="452"/>
                </a:lnTo>
                <a:lnTo>
                  <a:pt x="1283" y="447"/>
                </a:lnTo>
                <a:lnTo>
                  <a:pt x="2276" y="2364"/>
                </a:lnTo>
                <a:lnTo>
                  <a:pt x="1398" y="281"/>
                </a:lnTo>
                <a:lnTo>
                  <a:pt x="1403" y="286"/>
                </a:lnTo>
                <a:lnTo>
                  <a:pt x="1408" y="281"/>
                </a:lnTo>
                <a:lnTo>
                  <a:pt x="1413" y="281"/>
                </a:lnTo>
                <a:lnTo>
                  <a:pt x="1419" y="276"/>
                </a:lnTo>
                <a:lnTo>
                  <a:pt x="1424" y="270"/>
                </a:lnTo>
                <a:lnTo>
                  <a:pt x="1424" y="265"/>
                </a:lnTo>
                <a:lnTo>
                  <a:pt x="1413" y="265"/>
                </a:lnTo>
                <a:lnTo>
                  <a:pt x="1403" y="270"/>
                </a:lnTo>
                <a:lnTo>
                  <a:pt x="1398" y="276"/>
                </a:lnTo>
                <a:lnTo>
                  <a:pt x="1398" y="281"/>
                </a:lnTo>
                <a:lnTo>
                  <a:pt x="1398" y="276"/>
                </a:lnTo>
                <a:lnTo>
                  <a:pt x="1398" y="281"/>
                </a:lnTo>
                <a:lnTo>
                  <a:pt x="2276" y="2364"/>
                </a:lnTo>
                <a:lnTo>
                  <a:pt x="1112" y="795"/>
                </a:lnTo>
                <a:lnTo>
                  <a:pt x="1117" y="795"/>
                </a:lnTo>
                <a:lnTo>
                  <a:pt x="1112" y="800"/>
                </a:lnTo>
                <a:lnTo>
                  <a:pt x="1117" y="795"/>
                </a:lnTo>
                <a:lnTo>
                  <a:pt x="1117" y="800"/>
                </a:lnTo>
                <a:lnTo>
                  <a:pt x="1122" y="800"/>
                </a:lnTo>
                <a:lnTo>
                  <a:pt x="1128" y="795"/>
                </a:lnTo>
                <a:lnTo>
                  <a:pt x="1133" y="795"/>
                </a:lnTo>
                <a:lnTo>
                  <a:pt x="1138" y="790"/>
                </a:lnTo>
                <a:lnTo>
                  <a:pt x="1138" y="785"/>
                </a:lnTo>
                <a:lnTo>
                  <a:pt x="1138" y="779"/>
                </a:lnTo>
                <a:lnTo>
                  <a:pt x="1133" y="779"/>
                </a:lnTo>
                <a:lnTo>
                  <a:pt x="1128" y="779"/>
                </a:lnTo>
                <a:lnTo>
                  <a:pt x="1117" y="785"/>
                </a:lnTo>
                <a:lnTo>
                  <a:pt x="1117" y="790"/>
                </a:lnTo>
                <a:lnTo>
                  <a:pt x="1112" y="790"/>
                </a:lnTo>
                <a:lnTo>
                  <a:pt x="1112" y="795"/>
                </a:lnTo>
                <a:lnTo>
                  <a:pt x="2276" y="2364"/>
                </a:lnTo>
                <a:lnTo>
                  <a:pt x="805" y="956"/>
                </a:lnTo>
                <a:lnTo>
                  <a:pt x="805" y="951"/>
                </a:lnTo>
                <a:lnTo>
                  <a:pt x="795" y="961"/>
                </a:lnTo>
                <a:lnTo>
                  <a:pt x="800" y="961"/>
                </a:lnTo>
                <a:lnTo>
                  <a:pt x="800" y="956"/>
                </a:lnTo>
                <a:lnTo>
                  <a:pt x="805" y="956"/>
                </a:lnTo>
                <a:lnTo>
                  <a:pt x="2276" y="2364"/>
                </a:lnTo>
                <a:lnTo>
                  <a:pt x="1330" y="546"/>
                </a:lnTo>
                <a:lnTo>
                  <a:pt x="1335" y="546"/>
                </a:lnTo>
                <a:lnTo>
                  <a:pt x="1335" y="540"/>
                </a:lnTo>
                <a:lnTo>
                  <a:pt x="1330" y="546"/>
                </a:lnTo>
                <a:lnTo>
                  <a:pt x="2276" y="2364"/>
                </a:lnTo>
                <a:lnTo>
                  <a:pt x="1335" y="535"/>
                </a:lnTo>
                <a:lnTo>
                  <a:pt x="1341" y="540"/>
                </a:lnTo>
                <a:lnTo>
                  <a:pt x="1341" y="546"/>
                </a:lnTo>
                <a:lnTo>
                  <a:pt x="1346" y="540"/>
                </a:lnTo>
                <a:lnTo>
                  <a:pt x="1351" y="540"/>
                </a:lnTo>
                <a:lnTo>
                  <a:pt x="1351" y="546"/>
                </a:lnTo>
                <a:lnTo>
                  <a:pt x="1356" y="540"/>
                </a:lnTo>
                <a:lnTo>
                  <a:pt x="1356" y="535"/>
                </a:lnTo>
                <a:lnTo>
                  <a:pt x="1361" y="530"/>
                </a:lnTo>
                <a:lnTo>
                  <a:pt x="1367" y="530"/>
                </a:lnTo>
                <a:lnTo>
                  <a:pt x="1367" y="525"/>
                </a:lnTo>
                <a:lnTo>
                  <a:pt x="1367" y="520"/>
                </a:lnTo>
                <a:lnTo>
                  <a:pt x="1367" y="515"/>
                </a:lnTo>
                <a:lnTo>
                  <a:pt x="1356" y="515"/>
                </a:lnTo>
                <a:lnTo>
                  <a:pt x="1346" y="520"/>
                </a:lnTo>
                <a:lnTo>
                  <a:pt x="1335" y="530"/>
                </a:lnTo>
                <a:lnTo>
                  <a:pt x="1335" y="535"/>
                </a:lnTo>
                <a:lnTo>
                  <a:pt x="2276" y="2364"/>
                </a:lnTo>
                <a:lnTo>
                  <a:pt x="821" y="894"/>
                </a:lnTo>
                <a:lnTo>
                  <a:pt x="816" y="894"/>
                </a:lnTo>
                <a:lnTo>
                  <a:pt x="805" y="904"/>
                </a:lnTo>
                <a:lnTo>
                  <a:pt x="811" y="899"/>
                </a:lnTo>
                <a:lnTo>
                  <a:pt x="805" y="904"/>
                </a:lnTo>
                <a:lnTo>
                  <a:pt x="816" y="899"/>
                </a:lnTo>
                <a:lnTo>
                  <a:pt x="821" y="899"/>
                </a:lnTo>
                <a:lnTo>
                  <a:pt x="821" y="894"/>
                </a:lnTo>
                <a:lnTo>
                  <a:pt x="2276" y="2364"/>
                </a:lnTo>
                <a:lnTo>
                  <a:pt x="816" y="764"/>
                </a:lnTo>
                <a:lnTo>
                  <a:pt x="811" y="769"/>
                </a:lnTo>
                <a:lnTo>
                  <a:pt x="816" y="769"/>
                </a:lnTo>
                <a:lnTo>
                  <a:pt x="821" y="769"/>
                </a:lnTo>
                <a:lnTo>
                  <a:pt x="826" y="769"/>
                </a:lnTo>
                <a:lnTo>
                  <a:pt x="831" y="764"/>
                </a:lnTo>
                <a:lnTo>
                  <a:pt x="831" y="759"/>
                </a:lnTo>
                <a:lnTo>
                  <a:pt x="837" y="759"/>
                </a:lnTo>
                <a:lnTo>
                  <a:pt x="831" y="759"/>
                </a:lnTo>
                <a:lnTo>
                  <a:pt x="831" y="753"/>
                </a:lnTo>
                <a:lnTo>
                  <a:pt x="826" y="753"/>
                </a:lnTo>
                <a:lnTo>
                  <a:pt x="826" y="759"/>
                </a:lnTo>
                <a:lnTo>
                  <a:pt x="821" y="759"/>
                </a:lnTo>
                <a:lnTo>
                  <a:pt x="816" y="759"/>
                </a:lnTo>
                <a:lnTo>
                  <a:pt x="816" y="764"/>
                </a:lnTo>
                <a:lnTo>
                  <a:pt x="2276" y="2364"/>
                </a:lnTo>
                <a:lnTo>
                  <a:pt x="826" y="1065"/>
                </a:lnTo>
                <a:lnTo>
                  <a:pt x="831" y="1065"/>
                </a:lnTo>
                <a:lnTo>
                  <a:pt x="837" y="1060"/>
                </a:lnTo>
                <a:lnTo>
                  <a:pt x="831" y="1060"/>
                </a:lnTo>
                <a:lnTo>
                  <a:pt x="826" y="1065"/>
                </a:lnTo>
                <a:lnTo>
                  <a:pt x="2276" y="2364"/>
                </a:lnTo>
                <a:lnTo>
                  <a:pt x="1351" y="218"/>
                </a:lnTo>
                <a:lnTo>
                  <a:pt x="1356" y="213"/>
                </a:lnTo>
                <a:lnTo>
                  <a:pt x="1351" y="208"/>
                </a:lnTo>
                <a:lnTo>
                  <a:pt x="1346" y="213"/>
                </a:lnTo>
                <a:lnTo>
                  <a:pt x="1346" y="218"/>
                </a:lnTo>
                <a:lnTo>
                  <a:pt x="1351" y="218"/>
                </a:lnTo>
                <a:lnTo>
                  <a:pt x="2276" y="2364"/>
                </a:lnTo>
                <a:lnTo>
                  <a:pt x="1387" y="213"/>
                </a:lnTo>
                <a:lnTo>
                  <a:pt x="1393" y="213"/>
                </a:lnTo>
                <a:lnTo>
                  <a:pt x="1387" y="218"/>
                </a:lnTo>
                <a:lnTo>
                  <a:pt x="1387" y="224"/>
                </a:lnTo>
                <a:lnTo>
                  <a:pt x="1387" y="229"/>
                </a:lnTo>
                <a:lnTo>
                  <a:pt x="1393" y="224"/>
                </a:lnTo>
                <a:lnTo>
                  <a:pt x="1387" y="229"/>
                </a:lnTo>
                <a:lnTo>
                  <a:pt x="1393" y="229"/>
                </a:lnTo>
                <a:lnTo>
                  <a:pt x="1393" y="234"/>
                </a:lnTo>
                <a:lnTo>
                  <a:pt x="1393" y="229"/>
                </a:lnTo>
                <a:lnTo>
                  <a:pt x="1398" y="229"/>
                </a:lnTo>
                <a:lnTo>
                  <a:pt x="1398" y="234"/>
                </a:lnTo>
                <a:lnTo>
                  <a:pt x="1398" y="229"/>
                </a:lnTo>
                <a:lnTo>
                  <a:pt x="1403" y="229"/>
                </a:lnTo>
                <a:lnTo>
                  <a:pt x="1398" y="234"/>
                </a:lnTo>
                <a:lnTo>
                  <a:pt x="1403" y="229"/>
                </a:lnTo>
                <a:lnTo>
                  <a:pt x="1408" y="229"/>
                </a:lnTo>
                <a:lnTo>
                  <a:pt x="1413" y="224"/>
                </a:lnTo>
                <a:lnTo>
                  <a:pt x="1413" y="234"/>
                </a:lnTo>
                <a:lnTo>
                  <a:pt x="1413" y="239"/>
                </a:lnTo>
                <a:lnTo>
                  <a:pt x="1408" y="244"/>
                </a:lnTo>
                <a:lnTo>
                  <a:pt x="1413" y="239"/>
                </a:lnTo>
                <a:lnTo>
                  <a:pt x="1408" y="244"/>
                </a:lnTo>
                <a:lnTo>
                  <a:pt x="1419" y="239"/>
                </a:lnTo>
                <a:lnTo>
                  <a:pt x="1413" y="244"/>
                </a:lnTo>
                <a:lnTo>
                  <a:pt x="1419" y="239"/>
                </a:lnTo>
                <a:lnTo>
                  <a:pt x="1424" y="239"/>
                </a:lnTo>
                <a:lnTo>
                  <a:pt x="1424" y="244"/>
                </a:lnTo>
                <a:lnTo>
                  <a:pt x="1429" y="239"/>
                </a:lnTo>
                <a:lnTo>
                  <a:pt x="1434" y="234"/>
                </a:lnTo>
                <a:lnTo>
                  <a:pt x="1434" y="239"/>
                </a:lnTo>
                <a:lnTo>
                  <a:pt x="1434" y="234"/>
                </a:lnTo>
                <a:lnTo>
                  <a:pt x="1439" y="234"/>
                </a:lnTo>
                <a:lnTo>
                  <a:pt x="1444" y="224"/>
                </a:lnTo>
                <a:lnTo>
                  <a:pt x="1450" y="218"/>
                </a:lnTo>
                <a:lnTo>
                  <a:pt x="1444" y="218"/>
                </a:lnTo>
                <a:lnTo>
                  <a:pt x="1450" y="213"/>
                </a:lnTo>
                <a:lnTo>
                  <a:pt x="1444" y="208"/>
                </a:lnTo>
                <a:lnTo>
                  <a:pt x="1450" y="208"/>
                </a:lnTo>
                <a:lnTo>
                  <a:pt x="1444" y="208"/>
                </a:lnTo>
                <a:lnTo>
                  <a:pt x="1429" y="208"/>
                </a:lnTo>
                <a:lnTo>
                  <a:pt x="1424" y="213"/>
                </a:lnTo>
                <a:lnTo>
                  <a:pt x="1424" y="208"/>
                </a:lnTo>
                <a:lnTo>
                  <a:pt x="1429" y="208"/>
                </a:lnTo>
                <a:lnTo>
                  <a:pt x="1424" y="208"/>
                </a:lnTo>
                <a:lnTo>
                  <a:pt x="1424" y="203"/>
                </a:lnTo>
                <a:lnTo>
                  <a:pt x="1419" y="203"/>
                </a:lnTo>
                <a:lnTo>
                  <a:pt x="1413" y="203"/>
                </a:lnTo>
                <a:lnTo>
                  <a:pt x="1408" y="203"/>
                </a:lnTo>
                <a:lnTo>
                  <a:pt x="1403" y="208"/>
                </a:lnTo>
                <a:lnTo>
                  <a:pt x="1398" y="208"/>
                </a:lnTo>
                <a:lnTo>
                  <a:pt x="1387" y="213"/>
                </a:lnTo>
                <a:lnTo>
                  <a:pt x="2276" y="2364"/>
                </a:lnTo>
                <a:lnTo>
                  <a:pt x="1211" y="390"/>
                </a:lnTo>
                <a:lnTo>
                  <a:pt x="1216" y="390"/>
                </a:lnTo>
                <a:lnTo>
                  <a:pt x="1221" y="385"/>
                </a:lnTo>
                <a:lnTo>
                  <a:pt x="1231" y="374"/>
                </a:lnTo>
                <a:lnTo>
                  <a:pt x="1231" y="369"/>
                </a:lnTo>
                <a:lnTo>
                  <a:pt x="1237" y="364"/>
                </a:lnTo>
                <a:lnTo>
                  <a:pt x="1247" y="353"/>
                </a:lnTo>
                <a:lnTo>
                  <a:pt x="1242" y="353"/>
                </a:lnTo>
                <a:lnTo>
                  <a:pt x="1231" y="364"/>
                </a:lnTo>
                <a:lnTo>
                  <a:pt x="1237" y="364"/>
                </a:lnTo>
                <a:lnTo>
                  <a:pt x="1226" y="369"/>
                </a:lnTo>
                <a:lnTo>
                  <a:pt x="1216" y="379"/>
                </a:lnTo>
                <a:lnTo>
                  <a:pt x="1211" y="385"/>
                </a:lnTo>
                <a:lnTo>
                  <a:pt x="1216" y="385"/>
                </a:lnTo>
                <a:lnTo>
                  <a:pt x="1211" y="390"/>
                </a:lnTo>
                <a:lnTo>
                  <a:pt x="2276" y="2364"/>
                </a:lnTo>
                <a:lnTo>
                  <a:pt x="1330" y="291"/>
                </a:lnTo>
                <a:lnTo>
                  <a:pt x="1335" y="286"/>
                </a:lnTo>
                <a:lnTo>
                  <a:pt x="1330" y="286"/>
                </a:lnTo>
                <a:lnTo>
                  <a:pt x="1330" y="291"/>
                </a:lnTo>
                <a:lnTo>
                  <a:pt x="2276" y="2364"/>
                </a:lnTo>
                <a:lnTo>
                  <a:pt x="1341" y="369"/>
                </a:lnTo>
                <a:lnTo>
                  <a:pt x="1346" y="364"/>
                </a:lnTo>
                <a:lnTo>
                  <a:pt x="1341" y="364"/>
                </a:lnTo>
                <a:lnTo>
                  <a:pt x="1335" y="369"/>
                </a:lnTo>
                <a:lnTo>
                  <a:pt x="1341" y="369"/>
                </a:lnTo>
                <a:lnTo>
                  <a:pt x="2276" y="2364"/>
                </a:lnTo>
                <a:lnTo>
                  <a:pt x="826" y="790"/>
                </a:lnTo>
                <a:lnTo>
                  <a:pt x="831" y="790"/>
                </a:lnTo>
                <a:lnTo>
                  <a:pt x="831" y="785"/>
                </a:lnTo>
                <a:lnTo>
                  <a:pt x="821" y="785"/>
                </a:lnTo>
                <a:lnTo>
                  <a:pt x="821" y="790"/>
                </a:lnTo>
                <a:lnTo>
                  <a:pt x="816" y="790"/>
                </a:lnTo>
                <a:lnTo>
                  <a:pt x="821" y="790"/>
                </a:lnTo>
                <a:lnTo>
                  <a:pt x="821" y="795"/>
                </a:lnTo>
                <a:lnTo>
                  <a:pt x="821" y="790"/>
                </a:lnTo>
                <a:lnTo>
                  <a:pt x="821" y="795"/>
                </a:lnTo>
                <a:lnTo>
                  <a:pt x="826" y="790"/>
                </a:lnTo>
                <a:lnTo>
                  <a:pt x="826" y="795"/>
                </a:lnTo>
                <a:lnTo>
                  <a:pt x="826" y="790"/>
                </a:lnTo>
                <a:lnTo>
                  <a:pt x="2276" y="2364"/>
                </a:lnTo>
                <a:lnTo>
                  <a:pt x="1122" y="920"/>
                </a:lnTo>
                <a:lnTo>
                  <a:pt x="1122" y="915"/>
                </a:lnTo>
                <a:lnTo>
                  <a:pt x="1117" y="915"/>
                </a:lnTo>
                <a:lnTo>
                  <a:pt x="1107" y="915"/>
                </a:lnTo>
                <a:lnTo>
                  <a:pt x="1102" y="915"/>
                </a:lnTo>
                <a:lnTo>
                  <a:pt x="1096" y="920"/>
                </a:lnTo>
                <a:lnTo>
                  <a:pt x="1091" y="925"/>
                </a:lnTo>
                <a:lnTo>
                  <a:pt x="1086" y="925"/>
                </a:lnTo>
                <a:lnTo>
                  <a:pt x="1091" y="925"/>
                </a:lnTo>
                <a:lnTo>
                  <a:pt x="1086" y="935"/>
                </a:lnTo>
                <a:lnTo>
                  <a:pt x="1086" y="940"/>
                </a:lnTo>
                <a:lnTo>
                  <a:pt x="1081" y="946"/>
                </a:lnTo>
                <a:lnTo>
                  <a:pt x="1086" y="946"/>
                </a:lnTo>
                <a:lnTo>
                  <a:pt x="1091" y="946"/>
                </a:lnTo>
                <a:lnTo>
                  <a:pt x="1086" y="951"/>
                </a:lnTo>
                <a:lnTo>
                  <a:pt x="1091" y="946"/>
                </a:lnTo>
                <a:lnTo>
                  <a:pt x="1096" y="946"/>
                </a:lnTo>
                <a:lnTo>
                  <a:pt x="1091" y="951"/>
                </a:lnTo>
                <a:lnTo>
                  <a:pt x="1096" y="946"/>
                </a:lnTo>
                <a:lnTo>
                  <a:pt x="1096" y="951"/>
                </a:lnTo>
                <a:lnTo>
                  <a:pt x="1102" y="946"/>
                </a:lnTo>
                <a:lnTo>
                  <a:pt x="1107" y="946"/>
                </a:lnTo>
                <a:lnTo>
                  <a:pt x="1112" y="940"/>
                </a:lnTo>
                <a:lnTo>
                  <a:pt x="1117" y="935"/>
                </a:lnTo>
                <a:lnTo>
                  <a:pt x="1122" y="935"/>
                </a:lnTo>
                <a:lnTo>
                  <a:pt x="1122" y="925"/>
                </a:lnTo>
                <a:lnTo>
                  <a:pt x="1122" y="920"/>
                </a:lnTo>
                <a:lnTo>
                  <a:pt x="2276" y="2364"/>
                </a:lnTo>
                <a:lnTo>
                  <a:pt x="1029" y="551"/>
                </a:lnTo>
                <a:lnTo>
                  <a:pt x="1024" y="556"/>
                </a:lnTo>
                <a:lnTo>
                  <a:pt x="1029" y="556"/>
                </a:lnTo>
                <a:lnTo>
                  <a:pt x="1034" y="556"/>
                </a:lnTo>
                <a:lnTo>
                  <a:pt x="1034" y="551"/>
                </a:lnTo>
                <a:lnTo>
                  <a:pt x="1039" y="546"/>
                </a:lnTo>
                <a:lnTo>
                  <a:pt x="1029" y="551"/>
                </a:lnTo>
                <a:lnTo>
                  <a:pt x="2276" y="2364"/>
                </a:lnTo>
                <a:lnTo>
                  <a:pt x="1055" y="842"/>
                </a:lnTo>
                <a:lnTo>
                  <a:pt x="1055" y="837"/>
                </a:lnTo>
                <a:lnTo>
                  <a:pt x="1050" y="837"/>
                </a:lnTo>
                <a:lnTo>
                  <a:pt x="1050" y="842"/>
                </a:lnTo>
                <a:lnTo>
                  <a:pt x="1055" y="842"/>
                </a:lnTo>
                <a:lnTo>
                  <a:pt x="2276" y="2364"/>
                </a:lnTo>
                <a:lnTo>
                  <a:pt x="1003" y="592"/>
                </a:lnTo>
                <a:lnTo>
                  <a:pt x="998" y="598"/>
                </a:lnTo>
                <a:lnTo>
                  <a:pt x="998" y="603"/>
                </a:lnTo>
                <a:lnTo>
                  <a:pt x="1003" y="598"/>
                </a:lnTo>
                <a:lnTo>
                  <a:pt x="1013" y="592"/>
                </a:lnTo>
                <a:lnTo>
                  <a:pt x="1008" y="592"/>
                </a:lnTo>
                <a:lnTo>
                  <a:pt x="1003" y="592"/>
                </a:lnTo>
                <a:lnTo>
                  <a:pt x="2276" y="2364"/>
                </a:lnTo>
                <a:lnTo>
                  <a:pt x="1034" y="629"/>
                </a:lnTo>
                <a:lnTo>
                  <a:pt x="1034" y="634"/>
                </a:lnTo>
                <a:lnTo>
                  <a:pt x="1029" y="634"/>
                </a:lnTo>
                <a:lnTo>
                  <a:pt x="1034" y="634"/>
                </a:lnTo>
                <a:lnTo>
                  <a:pt x="1029" y="639"/>
                </a:lnTo>
                <a:lnTo>
                  <a:pt x="1029" y="634"/>
                </a:lnTo>
                <a:lnTo>
                  <a:pt x="1029" y="639"/>
                </a:lnTo>
                <a:lnTo>
                  <a:pt x="1034" y="639"/>
                </a:lnTo>
                <a:lnTo>
                  <a:pt x="1044" y="629"/>
                </a:lnTo>
                <a:lnTo>
                  <a:pt x="1050" y="624"/>
                </a:lnTo>
                <a:lnTo>
                  <a:pt x="1060" y="618"/>
                </a:lnTo>
                <a:lnTo>
                  <a:pt x="1055" y="618"/>
                </a:lnTo>
                <a:lnTo>
                  <a:pt x="1050" y="624"/>
                </a:lnTo>
                <a:lnTo>
                  <a:pt x="1034" y="629"/>
                </a:lnTo>
                <a:lnTo>
                  <a:pt x="2276" y="2364"/>
                </a:lnTo>
                <a:lnTo>
                  <a:pt x="1008" y="499"/>
                </a:lnTo>
                <a:lnTo>
                  <a:pt x="1013" y="499"/>
                </a:lnTo>
                <a:lnTo>
                  <a:pt x="1024" y="489"/>
                </a:lnTo>
                <a:lnTo>
                  <a:pt x="1034" y="478"/>
                </a:lnTo>
                <a:lnTo>
                  <a:pt x="1029" y="478"/>
                </a:lnTo>
                <a:lnTo>
                  <a:pt x="1018" y="489"/>
                </a:lnTo>
                <a:lnTo>
                  <a:pt x="1008" y="499"/>
                </a:lnTo>
                <a:lnTo>
                  <a:pt x="2276" y="2364"/>
                </a:lnTo>
                <a:lnTo>
                  <a:pt x="982" y="644"/>
                </a:lnTo>
                <a:lnTo>
                  <a:pt x="992" y="639"/>
                </a:lnTo>
                <a:lnTo>
                  <a:pt x="992" y="634"/>
                </a:lnTo>
                <a:lnTo>
                  <a:pt x="987" y="634"/>
                </a:lnTo>
                <a:lnTo>
                  <a:pt x="982" y="644"/>
                </a:lnTo>
                <a:lnTo>
                  <a:pt x="2276" y="2364"/>
                </a:lnTo>
                <a:lnTo>
                  <a:pt x="998" y="587"/>
                </a:lnTo>
                <a:lnTo>
                  <a:pt x="987" y="592"/>
                </a:lnTo>
                <a:lnTo>
                  <a:pt x="992" y="592"/>
                </a:lnTo>
                <a:lnTo>
                  <a:pt x="998" y="592"/>
                </a:lnTo>
                <a:lnTo>
                  <a:pt x="998" y="587"/>
                </a:lnTo>
                <a:lnTo>
                  <a:pt x="2276" y="2364"/>
                </a:lnTo>
                <a:lnTo>
                  <a:pt x="992" y="816"/>
                </a:lnTo>
                <a:lnTo>
                  <a:pt x="992" y="821"/>
                </a:lnTo>
                <a:lnTo>
                  <a:pt x="987" y="821"/>
                </a:lnTo>
                <a:lnTo>
                  <a:pt x="992" y="821"/>
                </a:lnTo>
                <a:lnTo>
                  <a:pt x="992" y="816"/>
                </a:lnTo>
                <a:lnTo>
                  <a:pt x="2276" y="2364"/>
                </a:lnTo>
                <a:lnTo>
                  <a:pt x="992" y="837"/>
                </a:lnTo>
                <a:lnTo>
                  <a:pt x="992" y="831"/>
                </a:lnTo>
                <a:lnTo>
                  <a:pt x="987" y="837"/>
                </a:lnTo>
                <a:lnTo>
                  <a:pt x="987" y="842"/>
                </a:lnTo>
                <a:lnTo>
                  <a:pt x="992" y="842"/>
                </a:lnTo>
                <a:lnTo>
                  <a:pt x="987" y="842"/>
                </a:lnTo>
                <a:lnTo>
                  <a:pt x="992" y="837"/>
                </a:lnTo>
                <a:lnTo>
                  <a:pt x="2276" y="2364"/>
                </a:lnTo>
                <a:lnTo>
                  <a:pt x="987" y="837"/>
                </a:lnTo>
                <a:lnTo>
                  <a:pt x="987" y="831"/>
                </a:lnTo>
                <a:lnTo>
                  <a:pt x="992" y="837"/>
                </a:lnTo>
                <a:lnTo>
                  <a:pt x="987" y="837"/>
                </a:lnTo>
                <a:lnTo>
                  <a:pt x="2276" y="2364"/>
                </a:lnTo>
                <a:lnTo>
                  <a:pt x="1096" y="785"/>
                </a:lnTo>
                <a:lnTo>
                  <a:pt x="1096" y="779"/>
                </a:lnTo>
                <a:lnTo>
                  <a:pt x="1091" y="779"/>
                </a:lnTo>
                <a:lnTo>
                  <a:pt x="1096" y="785"/>
                </a:lnTo>
                <a:lnTo>
                  <a:pt x="2276" y="2364"/>
                </a:lnTo>
                <a:lnTo>
                  <a:pt x="1086" y="790"/>
                </a:lnTo>
                <a:lnTo>
                  <a:pt x="1091" y="790"/>
                </a:lnTo>
                <a:lnTo>
                  <a:pt x="1091" y="785"/>
                </a:lnTo>
                <a:lnTo>
                  <a:pt x="1086" y="790"/>
                </a:lnTo>
                <a:lnTo>
                  <a:pt x="2276" y="2364"/>
                </a:lnTo>
                <a:lnTo>
                  <a:pt x="1091" y="572"/>
                </a:lnTo>
                <a:lnTo>
                  <a:pt x="1081" y="582"/>
                </a:lnTo>
                <a:lnTo>
                  <a:pt x="1091" y="577"/>
                </a:lnTo>
                <a:lnTo>
                  <a:pt x="1091" y="572"/>
                </a:lnTo>
                <a:lnTo>
                  <a:pt x="2276" y="2364"/>
                </a:lnTo>
                <a:lnTo>
                  <a:pt x="1086" y="842"/>
                </a:lnTo>
                <a:lnTo>
                  <a:pt x="1081" y="852"/>
                </a:lnTo>
                <a:lnTo>
                  <a:pt x="1086" y="847"/>
                </a:lnTo>
                <a:lnTo>
                  <a:pt x="1086" y="852"/>
                </a:lnTo>
                <a:lnTo>
                  <a:pt x="1086" y="847"/>
                </a:lnTo>
                <a:lnTo>
                  <a:pt x="1091" y="847"/>
                </a:lnTo>
                <a:lnTo>
                  <a:pt x="1091" y="842"/>
                </a:lnTo>
                <a:lnTo>
                  <a:pt x="1086" y="842"/>
                </a:lnTo>
                <a:lnTo>
                  <a:pt x="2276" y="2364"/>
                </a:lnTo>
                <a:lnTo>
                  <a:pt x="1091" y="608"/>
                </a:lnTo>
                <a:lnTo>
                  <a:pt x="1096" y="608"/>
                </a:lnTo>
                <a:lnTo>
                  <a:pt x="1107" y="603"/>
                </a:lnTo>
                <a:lnTo>
                  <a:pt x="1107" y="598"/>
                </a:lnTo>
                <a:lnTo>
                  <a:pt x="1096" y="598"/>
                </a:lnTo>
                <a:lnTo>
                  <a:pt x="1091" y="608"/>
                </a:lnTo>
                <a:lnTo>
                  <a:pt x="2276" y="2364"/>
                </a:lnTo>
                <a:lnTo>
                  <a:pt x="1065" y="530"/>
                </a:lnTo>
                <a:lnTo>
                  <a:pt x="1065" y="535"/>
                </a:lnTo>
                <a:lnTo>
                  <a:pt x="1070" y="535"/>
                </a:lnTo>
                <a:lnTo>
                  <a:pt x="1076" y="530"/>
                </a:lnTo>
                <a:lnTo>
                  <a:pt x="1081" y="525"/>
                </a:lnTo>
                <a:lnTo>
                  <a:pt x="1076" y="520"/>
                </a:lnTo>
                <a:lnTo>
                  <a:pt x="1070" y="525"/>
                </a:lnTo>
                <a:lnTo>
                  <a:pt x="1065" y="530"/>
                </a:lnTo>
                <a:lnTo>
                  <a:pt x="2276" y="2364"/>
                </a:lnTo>
                <a:lnTo>
                  <a:pt x="1070" y="774"/>
                </a:lnTo>
                <a:lnTo>
                  <a:pt x="1060" y="774"/>
                </a:lnTo>
                <a:lnTo>
                  <a:pt x="1055" y="790"/>
                </a:lnTo>
                <a:lnTo>
                  <a:pt x="1065" y="785"/>
                </a:lnTo>
                <a:lnTo>
                  <a:pt x="1076" y="774"/>
                </a:lnTo>
                <a:lnTo>
                  <a:pt x="1070" y="774"/>
                </a:lnTo>
                <a:lnTo>
                  <a:pt x="2276" y="2364"/>
                </a:lnTo>
                <a:lnTo>
                  <a:pt x="1081" y="405"/>
                </a:lnTo>
                <a:lnTo>
                  <a:pt x="1086" y="400"/>
                </a:lnTo>
                <a:lnTo>
                  <a:pt x="1096" y="395"/>
                </a:lnTo>
                <a:lnTo>
                  <a:pt x="1102" y="390"/>
                </a:lnTo>
                <a:lnTo>
                  <a:pt x="1096" y="385"/>
                </a:lnTo>
                <a:lnTo>
                  <a:pt x="1086" y="390"/>
                </a:lnTo>
                <a:lnTo>
                  <a:pt x="1076" y="400"/>
                </a:lnTo>
                <a:lnTo>
                  <a:pt x="1081" y="400"/>
                </a:lnTo>
                <a:lnTo>
                  <a:pt x="1081" y="405"/>
                </a:lnTo>
                <a:lnTo>
                  <a:pt x="2276" y="2364"/>
                </a:lnTo>
                <a:lnTo>
                  <a:pt x="1050" y="587"/>
                </a:lnTo>
                <a:lnTo>
                  <a:pt x="1055" y="587"/>
                </a:lnTo>
                <a:lnTo>
                  <a:pt x="1060" y="587"/>
                </a:lnTo>
                <a:lnTo>
                  <a:pt x="1060" y="582"/>
                </a:lnTo>
                <a:lnTo>
                  <a:pt x="1065" y="582"/>
                </a:lnTo>
                <a:lnTo>
                  <a:pt x="1065" y="577"/>
                </a:lnTo>
                <a:lnTo>
                  <a:pt x="1060" y="577"/>
                </a:lnTo>
                <a:lnTo>
                  <a:pt x="1055" y="582"/>
                </a:lnTo>
                <a:lnTo>
                  <a:pt x="1050" y="582"/>
                </a:lnTo>
                <a:lnTo>
                  <a:pt x="1050" y="587"/>
                </a:lnTo>
                <a:lnTo>
                  <a:pt x="2276" y="2364"/>
                </a:lnTo>
                <a:lnTo>
                  <a:pt x="1231" y="753"/>
                </a:lnTo>
                <a:lnTo>
                  <a:pt x="1242" y="743"/>
                </a:lnTo>
                <a:lnTo>
                  <a:pt x="1242" y="738"/>
                </a:lnTo>
                <a:lnTo>
                  <a:pt x="1237" y="738"/>
                </a:lnTo>
                <a:lnTo>
                  <a:pt x="1226" y="743"/>
                </a:lnTo>
                <a:lnTo>
                  <a:pt x="1221" y="748"/>
                </a:lnTo>
                <a:lnTo>
                  <a:pt x="1221" y="753"/>
                </a:lnTo>
                <a:lnTo>
                  <a:pt x="1226" y="759"/>
                </a:lnTo>
                <a:lnTo>
                  <a:pt x="1231" y="753"/>
                </a:lnTo>
                <a:lnTo>
                  <a:pt x="2276" y="2364"/>
                </a:lnTo>
                <a:lnTo>
                  <a:pt x="1226" y="322"/>
                </a:lnTo>
                <a:lnTo>
                  <a:pt x="1226" y="327"/>
                </a:lnTo>
                <a:lnTo>
                  <a:pt x="1216" y="333"/>
                </a:lnTo>
                <a:lnTo>
                  <a:pt x="1206" y="343"/>
                </a:lnTo>
                <a:lnTo>
                  <a:pt x="1211" y="343"/>
                </a:lnTo>
                <a:lnTo>
                  <a:pt x="1200" y="353"/>
                </a:lnTo>
                <a:lnTo>
                  <a:pt x="1206" y="348"/>
                </a:lnTo>
                <a:lnTo>
                  <a:pt x="1206" y="353"/>
                </a:lnTo>
                <a:lnTo>
                  <a:pt x="1206" y="359"/>
                </a:lnTo>
                <a:lnTo>
                  <a:pt x="1211" y="353"/>
                </a:lnTo>
                <a:lnTo>
                  <a:pt x="1211" y="359"/>
                </a:lnTo>
                <a:lnTo>
                  <a:pt x="1221" y="353"/>
                </a:lnTo>
                <a:lnTo>
                  <a:pt x="1216" y="353"/>
                </a:lnTo>
                <a:lnTo>
                  <a:pt x="1221" y="353"/>
                </a:lnTo>
                <a:lnTo>
                  <a:pt x="1221" y="359"/>
                </a:lnTo>
                <a:lnTo>
                  <a:pt x="1226" y="353"/>
                </a:lnTo>
                <a:lnTo>
                  <a:pt x="1237" y="343"/>
                </a:lnTo>
                <a:lnTo>
                  <a:pt x="1242" y="343"/>
                </a:lnTo>
                <a:lnTo>
                  <a:pt x="1242" y="338"/>
                </a:lnTo>
                <a:lnTo>
                  <a:pt x="1242" y="333"/>
                </a:lnTo>
                <a:lnTo>
                  <a:pt x="1247" y="333"/>
                </a:lnTo>
                <a:lnTo>
                  <a:pt x="1247" y="327"/>
                </a:lnTo>
                <a:lnTo>
                  <a:pt x="1247" y="322"/>
                </a:lnTo>
                <a:lnTo>
                  <a:pt x="1242" y="322"/>
                </a:lnTo>
                <a:lnTo>
                  <a:pt x="1237" y="322"/>
                </a:lnTo>
                <a:lnTo>
                  <a:pt x="1226" y="322"/>
                </a:lnTo>
                <a:lnTo>
                  <a:pt x="2276" y="2364"/>
                </a:lnTo>
                <a:lnTo>
                  <a:pt x="1242" y="457"/>
                </a:lnTo>
                <a:lnTo>
                  <a:pt x="1237" y="457"/>
                </a:lnTo>
                <a:lnTo>
                  <a:pt x="1231" y="457"/>
                </a:lnTo>
                <a:lnTo>
                  <a:pt x="1226" y="463"/>
                </a:lnTo>
                <a:lnTo>
                  <a:pt x="1221" y="468"/>
                </a:lnTo>
                <a:lnTo>
                  <a:pt x="1226" y="468"/>
                </a:lnTo>
                <a:lnTo>
                  <a:pt x="1221" y="468"/>
                </a:lnTo>
                <a:lnTo>
                  <a:pt x="1226" y="473"/>
                </a:lnTo>
                <a:lnTo>
                  <a:pt x="1221" y="478"/>
                </a:lnTo>
                <a:lnTo>
                  <a:pt x="1226" y="473"/>
                </a:lnTo>
                <a:lnTo>
                  <a:pt x="1226" y="478"/>
                </a:lnTo>
                <a:lnTo>
                  <a:pt x="1231" y="473"/>
                </a:lnTo>
                <a:lnTo>
                  <a:pt x="1237" y="468"/>
                </a:lnTo>
                <a:lnTo>
                  <a:pt x="1242" y="468"/>
                </a:lnTo>
                <a:lnTo>
                  <a:pt x="1242" y="463"/>
                </a:lnTo>
                <a:lnTo>
                  <a:pt x="1242" y="457"/>
                </a:lnTo>
                <a:lnTo>
                  <a:pt x="2276" y="2364"/>
                </a:lnTo>
                <a:lnTo>
                  <a:pt x="1081" y="889"/>
                </a:lnTo>
                <a:lnTo>
                  <a:pt x="1086" y="883"/>
                </a:lnTo>
                <a:lnTo>
                  <a:pt x="1081" y="883"/>
                </a:lnTo>
                <a:lnTo>
                  <a:pt x="1081" y="889"/>
                </a:lnTo>
                <a:lnTo>
                  <a:pt x="2276" y="2364"/>
                </a:lnTo>
                <a:lnTo>
                  <a:pt x="1190" y="244"/>
                </a:lnTo>
                <a:lnTo>
                  <a:pt x="1190" y="250"/>
                </a:lnTo>
                <a:lnTo>
                  <a:pt x="1195" y="250"/>
                </a:lnTo>
                <a:lnTo>
                  <a:pt x="1200" y="250"/>
                </a:lnTo>
                <a:lnTo>
                  <a:pt x="1211" y="239"/>
                </a:lnTo>
                <a:lnTo>
                  <a:pt x="1211" y="234"/>
                </a:lnTo>
                <a:lnTo>
                  <a:pt x="1200" y="234"/>
                </a:lnTo>
                <a:lnTo>
                  <a:pt x="1190" y="239"/>
                </a:lnTo>
                <a:lnTo>
                  <a:pt x="1190" y="244"/>
                </a:lnTo>
                <a:lnTo>
                  <a:pt x="2276" y="2364"/>
                </a:lnTo>
                <a:lnTo>
                  <a:pt x="1247" y="213"/>
                </a:lnTo>
                <a:lnTo>
                  <a:pt x="1252" y="213"/>
                </a:lnTo>
                <a:lnTo>
                  <a:pt x="1252" y="208"/>
                </a:lnTo>
                <a:lnTo>
                  <a:pt x="1257" y="208"/>
                </a:lnTo>
                <a:lnTo>
                  <a:pt x="1252" y="203"/>
                </a:lnTo>
                <a:lnTo>
                  <a:pt x="1247" y="203"/>
                </a:lnTo>
                <a:lnTo>
                  <a:pt x="1247" y="208"/>
                </a:lnTo>
                <a:lnTo>
                  <a:pt x="1247" y="213"/>
                </a:lnTo>
                <a:lnTo>
                  <a:pt x="2276" y="2364"/>
                </a:lnTo>
                <a:lnTo>
                  <a:pt x="1221" y="722"/>
                </a:lnTo>
                <a:lnTo>
                  <a:pt x="1221" y="717"/>
                </a:lnTo>
                <a:lnTo>
                  <a:pt x="1216" y="717"/>
                </a:lnTo>
                <a:lnTo>
                  <a:pt x="1211" y="717"/>
                </a:lnTo>
                <a:lnTo>
                  <a:pt x="1211" y="722"/>
                </a:lnTo>
                <a:lnTo>
                  <a:pt x="1206" y="722"/>
                </a:lnTo>
                <a:lnTo>
                  <a:pt x="1206" y="727"/>
                </a:lnTo>
                <a:lnTo>
                  <a:pt x="1206" y="733"/>
                </a:lnTo>
                <a:lnTo>
                  <a:pt x="1211" y="733"/>
                </a:lnTo>
                <a:lnTo>
                  <a:pt x="1211" y="727"/>
                </a:lnTo>
                <a:lnTo>
                  <a:pt x="1211" y="733"/>
                </a:lnTo>
                <a:lnTo>
                  <a:pt x="1211" y="727"/>
                </a:lnTo>
                <a:lnTo>
                  <a:pt x="1216" y="727"/>
                </a:lnTo>
                <a:lnTo>
                  <a:pt x="1221" y="727"/>
                </a:lnTo>
                <a:lnTo>
                  <a:pt x="1221" y="722"/>
                </a:lnTo>
                <a:lnTo>
                  <a:pt x="2276" y="2364"/>
                </a:lnTo>
                <a:lnTo>
                  <a:pt x="1231" y="540"/>
                </a:lnTo>
                <a:lnTo>
                  <a:pt x="1237" y="540"/>
                </a:lnTo>
                <a:lnTo>
                  <a:pt x="1237" y="535"/>
                </a:lnTo>
                <a:lnTo>
                  <a:pt x="1242" y="535"/>
                </a:lnTo>
                <a:lnTo>
                  <a:pt x="1242" y="530"/>
                </a:lnTo>
                <a:lnTo>
                  <a:pt x="1231" y="535"/>
                </a:lnTo>
                <a:lnTo>
                  <a:pt x="1231" y="540"/>
                </a:lnTo>
                <a:lnTo>
                  <a:pt x="2276" y="2364"/>
                </a:lnTo>
                <a:lnTo>
                  <a:pt x="1237" y="535"/>
                </a:lnTo>
                <a:lnTo>
                  <a:pt x="1231" y="540"/>
                </a:lnTo>
                <a:lnTo>
                  <a:pt x="1231" y="535"/>
                </a:lnTo>
                <a:lnTo>
                  <a:pt x="1237" y="535"/>
                </a:lnTo>
                <a:lnTo>
                  <a:pt x="2276" y="2364"/>
                </a:lnTo>
                <a:lnTo>
                  <a:pt x="1206" y="483"/>
                </a:lnTo>
                <a:lnTo>
                  <a:pt x="1211" y="483"/>
                </a:lnTo>
                <a:lnTo>
                  <a:pt x="1211" y="478"/>
                </a:lnTo>
                <a:lnTo>
                  <a:pt x="1206" y="478"/>
                </a:lnTo>
                <a:lnTo>
                  <a:pt x="1200" y="483"/>
                </a:lnTo>
                <a:lnTo>
                  <a:pt x="1206" y="483"/>
                </a:lnTo>
                <a:lnTo>
                  <a:pt x="2276" y="2364"/>
                </a:lnTo>
                <a:lnTo>
                  <a:pt x="1055" y="411"/>
                </a:lnTo>
                <a:lnTo>
                  <a:pt x="1055" y="416"/>
                </a:lnTo>
                <a:lnTo>
                  <a:pt x="1060" y="416"/>
                </a:lnTo>
                <a:lnTo>
                  <a:pt x="1065" y="411"/>
                </a:lnTo>
                <a:lnTo>
                  <a:pt x="1065" y="405"/>
                </a:lnTo>
                <a:lnTo>
                  <a:pt x="1055" y="411"/>
                </a:lnTo>
                <a:lnTo>
                  <a:pt x="2276" y="2364"/>
                </a:lnTo>
                <a:lnTo>
                  <a:pt x="1065" y="411"/>
                </a:lnTo>
                <a:lnTo>
                  <a:pt x="1060" y="416"/>
                </a:lnTo>
                <a:lnTo>
                  <a:pt x="1060" y="411"/>
                </a:lnTo>
                <a:lnTo>
                  <a:pt x="1065" y="411"/>
                </a:lnTo>
                <a:lnTo>
                  <a:pt x="2276" y="2364"/>
                </a:lnTo>
                <a:lnTo>
                  <a:pt x="1055" y="556"/>
                </a:lnTo>
                <a:lnTo>
                  <a:pt x="1060" y="556"/>
                </a:lnTo>
                <a:lnTo>
                  <a:pt x="1065" y="551"/>
                </a:lnTo>
                <a:lnTo>
                  <a:pt x="1065" y="546"/>
                </a:lnTo>
                <a:lnTo>
                  <a:pt x="1060" y="551"/>
                </a:lnTo>
                <a:lnTo>
                  <a:pt x="1050" y="551"/>
                </a:lnTo>
                <a:lnTo>
                  <a:pt x="1055" y="556"/>
                </a:lnTo>
                <a:lnTo>
                  <a:pt x="2276" y="2364"/>
                </a:lnTo>
                <a:lnTo>
                  <a:pt x="1060" y="390"/>
                </a:lnTo>
                <a:lnTo>
                  <a:pt x="1065" y="395"/>
                </a:lnTo>
                <a:lnTo>
                  <a:pt x="1060" y="395"/>
                </a:lnTo>
                <a:lnTo>
                  <a:pt x="1065" y="395"/>
                </a:lnTo>
                <a:lnTo>
                  <a:pt x="1060" y="395"/>
                </a:lnTo>
                <a:lnTo>
                  <a:pt x="1065" y="395"/>
                </a:lnTo>
                <a:lnTo>
                  <a:pt x="1065" y="390"/>
                </a:lnTo>
                <a:lnTo>
                  <a:pt x="1060" y="395"/>
                </a:lnTo>
                <a:lnTo>
                  <a:pt x="1060" y="390"/>
                </a:lnTo>
                <a:lnTo>
                  <a:pt x="2276" y="2364"/>
                </a:lnTo>
                <a:lnTo>
                  <a:pt x="1024" y="785"/>
                </a:lnTo>
                <a:lnTo>
                  <a:pt x="1024" y="779"/>
                </a:lnTo>
                <a:lnTo>
                  <a:pt x="1018" y="785"/>
                </a:lnTo>
                <a:lnTo>
                  <a:pt x="1024" y="785"/>
                </a:lnTo>
                <a:lnTo>
                  <a:pt x="2276" y="2364"/>
                </a:lnTo>
                <a:lnTo>
                  <a:pt x="1034" y="1081"/>
                </a:lnTo>
                <a:lnTo>
                  <a:pt x="1039" y="1076"/>
                </a:lnTo>
                <a:lnTo>
                  <a:pt x="1034" y="1076"/>
                </a:lnTo>
                <a:lnTo>
                  <a:pt x="1034" y="1081"/>
                </a:lnTo>
                <a:lnTo>
                  <a:pt x="2276" y="2364"/>
                </a:lnTo>
                <a:lnTo>
                  <a:pt x="1044" y="774"/>
                </a:lnTo>
                <a:lnTo>
                  <a:pt x="1044" y="779"/>
                </a:lnTo>
                <a:lnTo>
                  <a:pt x="1050" y="774"/>
                </a:lnTo>
                <a:lnTo>
                  <a:pt x="1055" y="774"/>
                </a:lnTo>
                <a:lnTo>
                  <a:pt x="1060" y="769"/>
                </a:lnTo>
                <a:lnTo>
                  <a:pt x="1055" y="764"/>
                </a:lnTo>
                <a:lnTo>
                  <a:pt x="1050" y="764"/>
                </a:lnTo>
                <a:lnTo>
                  <a:pt x="1039" y="769"/>
                </a:lnTo>
                <a:lnTo>
                  <a:pt x="1039" y="774"/>
                </a:lnTo>
                <a:lnTo>
                  <a:pt x="1039" y="774"/>
                </a:lnTo>
                <a:lnTo>
                  <a:pt x="1039" y="779"/>
                </a:lnTo>
                <a:lnTo>
                  <a:pt x="1039" y="774"/>
                </a:lnTo>
                <a:lnTo>
                  <a:pt x="1044" y="774"/>
                </a:lnTo>
                <a:lnTo>
                  <a:pt x="2276" y="2364"/>
                </a:lnTo>
                <a:lnTo>
                  <a:pt x="1034" y="795"/>
                </a:lnTo>
                <a:lnTo>
                  <a:pt x="1029" y="800"/>
                </a:lnTo>
                <a:lnTo>
                  <a:pt x="1024" y="800"/>
                </a:lnTo>
                <a:lnTo>
                  <a:pt x="1024" y="805"/>
                </a:lnTo>
                <a:lnTo>
                  <a:pt x="1029" y="800"/>
                </a:lnTo>
                <a:lnTo>
                  <a:pt x="1034" y="795"/>
                </a:lnTo>
                <a:lnTo>
                  <a:pt x="2276" y="2364"/>
                </a:lnTo>
                <a:lnTo>
                  <a:pt x="1050" y="935"/>
                </a:lnTo>
                <a:lnTo>
                  <a:pt x="1050" y="925"/>
                </a:lnTo>
                <a:lnTo>
                  <a:pt x="1044" y="925"/>
                </a:lnTo>
                <a:lnTo>
                  <a:pt x="1044" y="935"/>
                </a:lnTo>
                <a:lnTo>
                  <a:pt x="1050" y="935"/>
                </a:lnTo>
                <a:lnTo>
                  <a:pt x="2276" y="2364"/>
                </a:lnTo>
                <a:close/>
              </a:path>
            </a:pathLst>
          </a:custGeom>
          <a:solidFill>
            <a:schemeClr val="bg2">
              <a:tint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0" algn="tl" rotWithShape="0">
              <a:schemeClr val="accent3">
                <a:alpha val="3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</a:gsLst>
            <a:lin ang="16200000" scaled="1"/>
            <a:tileRect/>
          </a:gradFill>
          <a:ln w="12700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ja-JP" altLang="en-US" dirty="0"/>
          </a:p>
        </p:txBody>
      </p:sp>
      <p:grpSp>
        <p:nvGrpSpPr>
          <p:cNvPr id="2" name="グループ化 1"/>
          <p:cNvGrpSpPr>
            <a:grpSpLocks/>
          </p:cNvGrpSpPr>
          <p:nvPr/>
        </p:nvGrpSpPr>
        <p:grpSpPr bwMode="auto">
          <a:xfrm>
            <a:off x="357158" y="4143380"/>
            <a:ext cx="6358014" cy="71438"/>
            <a:chOff x="119" y="877"/>
            <a:chExt cx="5239" cy="71"/>
          </a:xfrm>
          <a:gradFill>
            <a:gsLst>
              <a:gs pos="0">
                <a:schemeClr val="accent1">
                  <a:alpha val="40000"/>
                </a:schemeClr>
              </a:gs>
              <a:gs pos="50000">
                <a:schemeClr val="accent1">
                  <a:alpha val="7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</p:grpSpPr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347" y="895"/>
              <a:ext cx="11" cy="12"/>
            </a:xfrm>
            <a:custGeom>
              <a:avLst/>
              <a:gdLst/>
              <a:ahLst/>
              <a:cxnLst>
                <a:cxn ang="0">
                  <a:pos x="11" y="12"/>
                </a:cxn>
                <a:cxn ang="0">
                  <a:pos x="1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11" y="12"/>
                </a:cxn>
              </a:cxnLst>
              <a:rect l="0" t="0" r="0" b="0"/>
              <a:pathLst>
                <a:path w="11" h="12">
                  <a:moveTo>
                    <a:pt x="11" y="12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1" y="12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119" y="877"/>
              <a:ext cx="5187" cy="71"/>
            </a:xfrm>
            <a:custGeom>
              <a:avLst/>
              <a:gdLst/>
              <a:ahLst/>
              <a:cxnLst>
                <a:cxn ang="0">
                  <a:pos x="5187" y="18"/>
                </a:cxn>
                <a:cxn ang="0">
                  <a:pos x="5181" y="18"/>
                </a:cxn>
                <a:cxn ang="0">
                  <a:pos x="4946" y="12"/>
                </a:cxn>
                <a:cxn ang="0">
                  <a:pos x="4500" y="0"/>
                </a:cxn>
                <a:cxn ang="0">
                  <a:pos x="3544" y="12"/>
                </a:cxn>
                <a:cxn ang="0">
                  <a:pos x="3339" y="18"/>
                </a:cxn>
                <a:cxn ang="0">
                  <a:pos x="2916" y="18"/>
                </a:cxn>
                <a:cxn ang="0">
                  <a:pos x="2488" y="18"/>
                </a:cxn>
                <a:cxn ang="0">
                  <a:pos x="2236" y="12"/>
                </a:cxn>
                <a:cxn ang="0">
                  <a:pos x="1954" y="18"/>
                </a:cxn>
                <a:cxn ang="0">
                  <a:pos x="1256" y="18"/>
                </a:cxn>
                <a:cxn ang="0">
                  <a:pos x="628" y="18"/>
                </a:cxn>
                <a:cxn ang="0">
                  <a:pos x="259" y="18"/>
                </a:cxn>
                <a:cxn ang="0">
                  <a:pos x="42" y="18"/>
                </a:cxn>
                <a:cxn ang="0">
                  <a:pos x="0" y="18"/>
                </a:cxn>
                <a:cxn ang="0">
                  <a:pos x="30" y="41"/>
                </a:cxn>
                <a:cxn ang="0">
                  <a:pos x="59" y="53"/>
                </a:cxn>
                <a:cxn ang="0">
                  <a:pos x="218" y="65"/>
                </a:cxn>
                <a:cxn ang="0">
                  <a:pos x="564" y="65"/>
                </a:cxn>
                <a:cxn ang="0">
                  <a:pos x="1244" y="71"/>
                </a:cxn>
                <a:cxn ang="0">
                  <a:pos x="1884" y="65"/>
                </a:cxn>
                <a:cxn ang="0">
                  <a:pos x="2552" y="71"/>
                </a:cxn>
                <a:cxn ang="0">
                  <a:pos x="3632" y="71"/>
                </a:cxn>
                <a:cxn ang="0">
                  <a:pos x="4037" y="71"/>
                </a:cxn>
                <a:cxn ang="0">
                  <a:pos x="4395" y="65"/>
                </a:cxn>
                <a:cxn ang="0">
                  <a:pos x="4559" y="53"/>
                </a:cxn>
                <a:cxn ang="0">
                  <a:pos x="4864" y="53"/>
                </a:cxn>
                <a:cxn ang="0">
                  <a:pos x="4999" y="41"/>
                </a:cxn>
                <a:cxn ang="0">
                  <a:pos x="5093" y="65"/>
                </a:cxn>
                <a:cxn ang="0">
                  <a:pos x="5134" y="71"/>
                </a:cxn>
                <a:cxn ang="0">
                  <a:pos x="5157" y="30"/>
                </a:cxn>
                <a:cxn ang="0">
                  <a:pos x="5128" y="12"/>
                </a:cxn>
                <a:cxn ang="0">
                  <a:pos x="5040" y="0"/>
                </a:cxn>
                <a:cxn ang="0">
                  <a:pos x="5169" y="18"/>
                </a:cxn>
                <a:cxn ang="0">
                  <a:pos x="2271" y="65"/>
                </a:cxn>
                <a:cxn ang="0">
                  <a:pos x="922" y="65"/>
                </a:cxn>
                <a:cxn ang="0">
                  <a:pos x="470" y="53"/>
                </a:cxn>
                <a:cxn ang="0">
                  <a:pos x="781" y="53"/>
                </a:cxn>
                <a:cxn ang="0">
                  <a:pos x="1432" y="53"/>
                </a:cxn>
                <a:cxn ang="0">
                  <a:pos x="1796" y="53"/>
                </a:cxn>
                <a:cxn ang="0">
                  <a:pos x="2089" y="53"/>
                </a:cxn>
                <a:cxn ang="0">
                  <a:pos x="2312" y="53"/>
                </a:cxn>
                <a:cxn ang="0">
                  <a:pos x="2687" y="65"/>
                </a:cxn>
                <a:cxn ang="0">
                  <a:pos x="3210" y="65"/>
                </a:cxn>
                <a:cxn ang="0">
                  <a:pos x="3784" y="53"/>
                </a:cxn>
                <a:cxn ang="0">
                  <a:pos x="4160" y="53"/>
                </a:cxn>
                <a:cxn ang="0">
                  <a:pos x="3796" y="71"/>
                </a:cxn>
              </a:cxnLst>
              <a:rect l="0" t="0" r="0" b="0"/>
              <a:pathLst>
                <a:path w="5187" h="71">
                  <a:moveTo>
                    <a:pt x="5169" y="18"/>
                  </a:moveTo>
                  <a:lnTo>
                    <a:pt x="5187" y="18"/>
                  </a:lnTo>
                  <a:lnTo>
                    <a:pt x="5181" y="18"/>
                  </a:lnTo>
                  <a:lnTo>
                    <a:pt x="5181" y="18"/>
                  </a:lnTo>
                  <a:lnTo>
                    <a:pt x="5169" y="18"/>
                  </a:lnTo>
                  <a:lnTo>
                    <a:pt x="4946" y="12"/>
                  </a:lnTo>
                  <a:lnTo>
                    <a:pt x="4729" y="12"/>
                  </a:lnTo>
                  <a:lnTo>
                    <a:pt x="4500" y="0"/>
                  </a:lnTo>
                  <a:lnTo>
                    <a:pt x="3931" y="18"/>
                  </a:lnTo>
                  <a:lnTo>
                    <a:pt x="3544" y="12"/>
                  </a:lnTo>
                  <a:lnTo>
                    <a:pt x="3438" y="18"/>
                  </a:lnTo>
                  <a:lnTo>
                    <a:pt x="3339" y="18"/>
                  </a:lnTo>
                  <a:lnTo>
                    <a:pt x="3198" y="18"/>
                  </a:lnTo>
                  <a:lnTo>
                    <a:pt x="2916" y="18"/>
                  </a:lnTo>
                  <a:lnTo>
                    <a:pt x="2699" y="18"/>
                  </a:lnTo>
                  <a:lnTo>
                    <a:pt x="2488" y="18"/>
                  </a:lnTo>
                  <a:lnTo>
                    <a:pt x="2330" y="18"/>
                  </a:lnTo>
                  <a:lnTo>
                    <a:pt x="2236" y="12"/>
                  </a:lnTo>
                  <a:lnTo>
                    <a:pt x="2019" y="12"/>
                  </a:lnTo>
                  <a:lnTo>
                    <a:pt x="1954" y="18"/>
                  </a:lnTo>
                  <a:lnTo>
                    <a:pt x="1596" y="18"/>
                  </a:lnTo>
                  <a:lnTo>
                    <a:pt x="1256" y="18"/>
                  </a:lnTo>
                  <a:lnTo>
                    <a:pt x="910" y="18"/>
                  </a:lnTo>
                  <a:lnTo>
                    <a:pt x="628" y="18"/>
                  </a:lnTo>
                  <a:lnTo>
                    <a:pt x="394" y="18"/>
                  </a:lnTo>
                  <a:lnTo>
                    <a:pt x="259" y="18"/>
                  </a:lnTo>
                  <a:lnTo>
                    <a:pt x="188" y="18"/>
                  </a:lnTo>
                  <a:lnTo>
                    <a:pt x="42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30" y="41"/>
                  </a:lnTo>
                  <a:lnTo>
                    <a:pt x="47" y="53"/>
                  </a:lnTo>
                  <a:lnTo>
                    <a:pt x="59" y="53"/>
                  </a:lnTo>
                  <a:lnTo>
                    <a:pt x="94" y="65"/>
                  </a:lnTo>
                  <a:lnTo>
                    <a:pt x="218" y="65"/>
                  </a:lnTo>
                  <a:lnTo>
                    <a:pt x="282" y="65"/>
                  </a:lnTo>
                  <a:lnTo>
                    <a:pt x="564" y="65"/>
                  </a:lnTo>
                  <a:lnTo>
                    <a:pt x="816" y="71"/>
                  </a:lnTo>
                  <a:lnTo>
                    <a:pt x="1244" y="71"/>
                  </a:lnTo>
                  <a:lnTo>
                    <a:pt x="1526" y="71"/>
                  </a:lnTo>
                  <a:lnTo>
                    <a:pt x="1884" y="65"/>
                  </a:lnTo>
                  <a:lnTo>
                    <a:pt x="2230" y="71"/>
                  </a:lnTo>
                  <a:lnTo>
                    <a:pt x="2552" y="71"/>
                  </a:lnTo>
                  <a:lnTo>
                    <a:pt x="3022" y="71"/>
                  </a:lnTo>
                  <a:lnTo>
                    <a:pt x="3632" y="71"/>
                  </a:lnTo>
                  <a:lnTo>
                    <a:pt x="3849" y="71"/>
                  </a:lnTo>
                  <a:lnTo>
                    <a:pt x="4037" y="71"/>
                  </a:lnTo>
                  <a:lnTo>
                    <a:pt x="4307" y="65"/>
                  </a:lnTo>
                  <a:lnTo>
                    <a:pt x="4395" y="65"/>
                  </a:lnTo>
                  <a:lnTo>
                    <a:pt x="4447" y="53"/>
                  </a:lnTo>
                  <a:lnTo>
                    <a:pt x="4559" y="53"/>
                  </a:lnTo>
                  <a:lnTo>
                    <a:pt x="4770" y="53"/>
                  </a:lnTo>
                  <a:lnTo>
                    <a:pt x="4864" y="53"/>
                  </a:lnTo>
                  <a:lnTo>
                    <a:pt x="4928" y="41"/>
                  </a:lnTo>
                  <a:lnTo>
                    <a:pt x="4999" y="41"/>
                  </a:lnTo>
                  <a:lnTo>
                    <a:pt x="5052" y="53"/>
                  </a:lnTo>
                  <a:lnTo>
                    <a:pt x="5093" y="65"/>
                  </a:lnTo>
                  <a:lnTo>
                    <a:pt x="5116" y="71"/>
                  </a:lnTo>
                  <a:lnTo>
                    <a:pt x="5134" y="71"/>
                  </a:lnTo>
                  <a:lnTo>
                    <a:pt x="5146" y="65"/>
                  </a:lnTo>
                  <a:lnTo>
                    <a:pt x="5157" y="30"/>
                  </a:lnTo>
                  <a:lnTo>
                    <a:pt x="5157" y="18"/>
                  </a:lnTo>
                  <a:lnTo>
                    <a:pt x="5128" y="12"/>
                  </a:lnTo>
                  <a:lnTo>
                    <a:pt x="5081" y="0"/>
                  </a:lnTo>
                  <a:lnTo>
                    <a:pt x="5040" y="0"/>
                  </a:lnTo>
                  <a:lnTo>
                    <a:pt x="4946" y="12"/>
                  </a:lnTo>
                  <a:lnTo>
                    <a:pt x="5169" y="18"/>
                  </a:lnTo>
                  <a:lnTo>
                    <a:pt x="3796" y="71"/>
                  </a:lnTo>
                  <a:lnTo>
                    <a:pt x="2271" y="65"/>
                  </a:lnTo>
                  <a:lnTo>
                    <a:pt x="1367" y="65"/>
                  </a:lnTo>
                  <a:lnTo>
                    <a:pt x="922" y="65"/>
                  </a:lnTo>
                  <a:lnTo>
                    <a:pt x="446" y="53"/>
                  </a:lnTo>
                  <a:lnTo>
                    <a:pt x="470" y="53"/>
                  </a:lnTo>
                  <a:lnTo>
                    <a:pt x="593" y="53"/>
                  </a:lnTo>
                  <a:lnTo>
                    <a:pt x="781" y="53"/>
                  </a:lnTo>
                  <a:lnTo>
                    <a:pt x="1209" y="53"/>
                  </a:lnTo>
                  <a:lnTo>
                    <a:pt x="1432" y="53"/>
                  </a:lnTo>
                  <a:lnTo>
                    <a:pt x="1579" y="53"/>
                  </a:lnTo>
                  <a:lnTo>
                    <a:pt x="1796" y="53"/>
                  </a:lnTo>
                  <a:lnTo>
                    <a:pt x="1978" y="53"/>
                  </a:lnTo>
                  <a:lnTo>
                    <a:pt x="2089" y="53"/>
                  </a:lnTo>
                  <a:lnTo>
                    <a:pt x="2165" y="53"/>
                  </a:lnTo>
                  <a:lnTo>
                    <a:pt x="2312" y="53"/>
                  </a:lnTo>
                  <a:lnTo>
                    <a:pt x="2605" y="65"/>
                  </a:lnTo>
                  <a:lnTo>
                    <a:pt x="2687" y="65"/>
                  </a:lnTo>
                  <a:lnTo>
                    <a:pt x="2863" y="53"/>
                  </a:lnTo>
                  <a:lnTo>
                    <a:pt x="3210" y="65"/>
                  </a:lnTo>
                  <a:lnTo>
                    <a:pt x="3597" y="53"/>
                  </a:lnTo>
                  <a:lnTo>
                    <a:pt x="3784" y="53"/>
                  </a:lnTo>
                  <a:lnTo>
                    <a:pt x="4048" y="53"/>
                  </a:lnTo>
                  <a:lnTo>
                    <a:pt x="4160" y="53"/>
                  </a:lnTo>
                  <a:lnTo>
                    <a:pt x="4236" y="53"/>
                  </a:lnTo>
                  <a:lnTo>
                    <a:pt x="3796" y="71"/>
                  </a:lnTo>
                  <a:lnTo>
                    <a:pt x="5169" y="18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23" name="タイトル 22"/>
          <p:cNvSpPr>
            <a:spLocks noGrp="1"/>
          </p:cNvSpPr>
          <p:nvPr>
            <p:ph type="ctrTitle"/>
          </p:nvPr>
        </p:nvSpPr>
        <p:spPr>
          <a:xfrm>
            <a:off x="285720" y="2500306"/>
            <a:ext cx="6429420" cy="1512888"/>
          </a:xfrm>
        </p:spPr>
        <p:txBody>
          <a:bodyPr anchor="b"/>
          <a:lstStyle>
            <a:lvl1pPr fontAlgn="auto">
              <a:defRPr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21" name="サブタイトル 20"/>
          <p:cNvSpPr>
            <a:spLocks noGrp="1"/>
          </p:cNvSpPr>
          <p:nvPr>
            <p:ph type="subTitle" idx="1"/>
          </p:nvPr>
        </p:nvSpPr>
        <p:spPr>
          <a:xfrm>
            <a:off x="300030" y="4314828"/>
            <a:ext cx="6400800" cy="1185874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2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/>
              <a:t>マスタ サブタイトルの書式設定</a:t>
            </a:r>
            <a:endParaRPr kumimoji="0" lang="en-US"/>
          </a:p>
        </p:txBody>
      </p:sp>
      <p:sp>
        <p:nvSpPr>
          <p:cNvPr id="29" name="日付プレースホルダ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2023/3/15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kumimoji="1" lang="en-US" altLang="ja-JP" dirty="0"/>
              <a:t>2023</a:t>
            </a:r>
            <a:r>
              <a:rPr kumimoji="1" lang="ja-JP" altLang="en-US"/>
              <a:t>年</a:t>
            </a:r>
            <a:r>
              <a:rPr kumimoji="1" lang="en-US" altLang="ja-JP" dirty="0"/>
              <a:t>S</a:t>
            </a:r>
            <a:r>
              <a:rPr kumimoji="1" lang="ja-JP" altLang="en-US"/>
              <a:t>セメスター説明会</a:t>
            </a:r>
            <a:endParaRPr kumimoji="1" lang="ja-JP" altLang="en-US" dirty="0"/>
          </a:p>
        </p:txBody>
      </p:sp>
      <p:sp>
        <p:nvSpPr>
          <p:cNvPr id="14" name="スライド番号プレースホル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929454" y="274639"/>
            <a:ext cx="1757346" cy="5851525"/>
          </a:xfrm>
        </p:spPr>
        <p:txBody>
          <a:bodyPr vert="eaVert"/>
          <a:lstStyle/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400816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kumimoji="0" 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2023/3/15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2023</a:t>
            </a:r>
            <a:r>
              <a:rPr kumimoji="1" lang="ja-JP" altLang="en-US"/>
              <a:t>年</a:t>
            </a:r>
            <a:r>
              <a:rPr kumimoji="1" lang="en-US" altLang="ja-JP" dirty="0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/>
            <a:ahLst/>
            <a:cxnLst>
              <a:cxn ang="0">
                <a:pos x="1507" y="31"/>
              </a:cxn>
              <a:cxn ang="0">
                <a:pos x="2276" y="2364"/>
              </a:cxn>
              <a:cxn ang="0">
                <a:pos x="1595" y="73"/>
              </a:cxn>
              <a:cxn ang="0">
                <a:pos x="1611" y="431"/>
              </a:cxn>
              <a:cxn ang="0">
                <a:pos x="1247" y="702"/>
              </a:cxn>
              <a:cxn ang="0">
                <a:pos x="1148" y="816"/>
              </a:cxn>
              <a:cxn ang="0">
                <a:pos x="3304" y="1476"/>
              </a:cxn>
              <a:cxn ang="0">
                <a:pos x="1460" y="400"/>
              </a:cxn>
              <a:cxn ang="0">
                <a:pos x="11" y="982"/>
              </a:cxn>
              <a:cxn ang="0">
                <a:pos x="3881" y="192"/>
              </a:cxn>
              <a:cxn ang="0">
                <a:pos x="2790" y="395"/>
              </a:cxn>
              <a:cxn ang="0">
                <a:pos x="3372" y="1003"/>
              </a:cxn>
              <a:cxn ang="0">
                <a:pos x="3408" y="1013"/>
              </a:cxn>
              <a:cxn ang="0">
                <a:pos x="3491" y="1179"/>
              </a:cxn>
              <a:cxn ang="0">
                <a:pos x="3341" y="1642"/>
              </a:cxn>
              <a:cxn ang="0">
                <a:pos x="3169" y="2057"/>
              </a:cxn>
              <a:cxn ang="0">
                <a:pos x="3013" y="2359"/>
              </a:cxn>
              <a:cxn ang="0">
                <a:pos x="317" y="2343"/>
              </a:cxn>
              <a:cxn ang="0">
                <a:pos x="327" y="2696"/>
              </a:cxn>
              <a:cxn ang="0">
                <a:pos x="2665" y="2852"/>
              </a:cxn>
              <a:cxn ang="0">
                <a:pos x="4385" y="3065"/>
              </a:cxn>
              <a:cxn ang="0">
                <a:pos x="4219" y="2411"/>
              </a:cxn>
              <a:cxn ang="0">
                <a:pos x="4328" y="1455"/>
              </a:cxn>
              <a:cxn ang="0">
                <a:pos x="4193" y="1366"/>
              </a:cxn>
              <a:cxn ang="0">
                <a:pos x="4182" y="769"/>
              </a:cxn>
              <a:cxn ang="0">
                <a:pos x="4369" y="515"/>
              </a:cxn>
              <a:cxn ang="0">
                <a:pos x="307" y="2925"/>
              </a:cxn>
              <a:cxn ang="0">
                <a:pos x="4317" y="2811"/>
              </a:cxn>
              <a:cxn ang="0">
                <a:pos x="3855" y="270"/>
              </a:cxn>
              <a:cxn ang="0">
                <a:pos x="4292" y="2889"/>
              </a:cxn>
              <a:cxn ang="0">
                <a:pos x="4203" y="2717"/>
              </a:cxn>
              <a:cxn ang="0">
                <a:pos x="4027" y="2551"/>
              </a:cxn>
              <a:cxn ang="0">
                <a:pos x="348" y="1190"/>
              </a:cxn>
              <a:cxn ang="0">
                <a:pos x="790" y="634"/>
              </a:cxn>
              <a:cxn ang="0">
                <a:pos x="172" y="650"/>
              </a:cxn>
              <a:cxn ang="0">
                <a:pos x="78" y="1341"/>
              </a:cxn>
              <a:cxn ang="0">
                <a:pos x="509" y="857"/>
              </a:cxn>
              <a:cxn ang="0">
                <a:pos x="218" y="946"/>
              </a:cxn>
              <a:cxn ang="0">
                <a:pos x="333" y="1938"/>
              </a:cxn>
              <a:cxn ang="0">
                <a:pos x="244" y="1377"/>
              </a:cxn>
              <a:cxn ang="0">
                <a:pos x="629" y="1122"/>
              </a:cxn>
              <a:cxn ang="0">
                <a:pos x="795" y="587"/>
              </a:cxn>
              <a:cxn ang="0">
                <a:pos x="198" y="1341"/>
              </a:cxn>
              <a:cxn ang="0">
                <a:pos x="3865" y="99"/>
              </a:cxn>
              <a:cxn ang="0">
                <a:pos x="3315" y="899"/>
              </a:cxn>
              <a:cxn ang="0">
                <a:pos x="2276" y="2364"/>
              </a:cxn>
              <a:cxn ang="0">
                <a:pos x="3777" y="37"/>
              </a:cxn>
              <a:cxn ang="0">
                <a:pos x="125" y="1481"/>
              </a:cxn>
              <a:cxn ang="0">
                <a:pos x="114" y="1382"/>
              </a:cxn>
              <a:cxn ang="0">
                <a:pos x="2276" y="2364"/>
              </a:cxn>
              <a:cxn ang="0">
                <a:pos x="847" y="774"/>
              </a:cxn>
              <a:cxn ang="0">
                <a:pos x="1091" y="759"/>
              </a:cxn>
              <a:cxn ang="0">
                <a:pos x="1148" y="743"/>
              </a:cxn>
              <a:cxn ang="0">
                <a:pos x="889" y="831"/>
              </a:cxn>
              <a:cxn ang="0">
                <a:pos x="1018" y="857"/>
              </a:cxn>
              <a:cxn ang="0">
                <a:pos x="915" y="702"/>
              </a:cxn>
              <a:cxn ang="0">
                <a:pos x="1387" y="151"/>
              </a:cxn>
              <a:cxn ang="0">
                <a:pos x="1294" y="322"/>
              </a:cxn>
              <a:cxn ang="0">
                <a:pos x="1356" y="535"/>
              </a:cxn>
              <a:cxn ang="0">
                <a:pos x="1231" y="374"/>
              </a:cxn>
              <a:cxn ang="0">
                <a:pos x="1024" y="489"/>
              </a:cxn>
              <a:cxn ang="0">
                <a:pos x="1231" y="753"/>
              </a:cxn>
              <a:cxn ang="0">
                <a:pos x="1237" y="535"/>
              </a:cxn>
            </a:cxnLst>
            <a:rect l="0" t="0" r="0" b="0"/>
            <a:pathLst>
              <a:path w="4395" h="3107">
                <a:moveTo>
                  <a:pt x="2276" y="2364"/>
                </a:moveTo>
                <a:lnTo>
                  <a:pt x="2291" y="2380"/>
                </a:lnTo>
                <a:lnTo>
                  <a:pt x="2322" y="2385"/>
                </a:lnTo>
                <a:lnTo>
                  <a:pt x="2354" y="2390"/>
                </a:lnTo>
                <a:lnTo>
                  <a:pt x="2385" y="2380"/>
                </a:lnTo>
                <a:lnTo>
                  <a:pt x="2364" y="2369"/>
                </a:lnTo>
                <a:lnTo>
                  <a:pt x="2333" y="2369"/>
                </a:lnTo>
                <a:lnTo>
                  <a:pt x="2302" y="2364"/>
                </a:lnTo>
                <a:lnTo>
                  <a:pt x="2281" y="2364"/>
                </a:lnTo>
                <a:lnTo>
                  <a:pt x="2271" y="2364"/>
                </a:lnTo>
                <a:lnTo>
                  <a:pt x="2271" y="2364"/>
                </a:lnTo>
                <a:lnTo>
                  <a:pt x="2276" y="2364"/>
                </a:lnTo>
                <a:lnTo>
                  <a:pt x="2286" y="135"/>
                </a:lnTo>
                <a:lnTo>
                  <a:pt x="2302" y="130"/>
                </a:lnTo>
                <a:lnTo>
                  <a:pt x="2312" y="125"/>
                </a:lnTo>
                <a:lnTo>
                  <a:pt x="2317" y="135"/>
                </a:lnTo>
                <a:lnTo>
                  <a:pt x="2328" y="130"/>
                </a:lnTo>
                <a:lnTo>
                  <a:pt x="2343" y="151"/>
                </a:lnTo>
                <a:lnTo>
                  <a:pt x="2343" y="156"/>
                </a:lnTo>
                <a:lnTo>
                  <a:pt x="2348" y="151"/>
                </a:lnTo>
                <a:lnTo>
                  <a:pt x="2348" y="146"/>
                </a:lnTo>
                <a:lnTo>
                  <a:pt x="2348" y="140"/>
                </a:lnTo>
                <a:lnTo>
                  <a:pt x="2343" y="125"/>
                </a:lnTo>
                <a:lnTo>
                  <a:pt x="2354" y="125"/>
                </a:lnTo>
                <a:lnTo>
                  <a:pt x="2364" y="135"/>
                </a:lnTo>
                <a:lnTo>
                  <a:pt x="2369" y="135"/>
                </a:lnTo>
                <a:lnTo>
                  <a:pt x="2374" y="130"/>
                </a:lnTo>
                <a:lnTo>
                  <a:pt x="2374" y="125"/>
                </a:lnTo>
                <a:lnTo>
                  <a:pt x="2374" y="120"/>
                </a:lnTo>
                <a:lnTo>
                  <a:pt x="2364" y="114"/>
                </a:lnTo>
                <a:lnTo>
                  <a:pt x="2380" y="104"/>
                </a:lnTo>
                <a:lnTo>
                  <a:pt x="2364" y="99"/>
                </a:lnTo>
                <a:lnTo>
                  <a:pt x="2359" y="99"/>
                </a:lnTo>
                <a:lnTo>
                  <a:pt x="2348" y="104"/>
                </a:lnTo>
                <a:lnTo>
                  <a:pt x="2354" y="89"/>
                </a:lnTo>
                <a:lnTo>
                  <a:pt x="2328" y="94"/>
                </a:lnTo>
                <a:lnTo>
                  <a:pt x="2322" y="89"/>
                </a:lnTo>
                <a:lnTo>
                  <a:pt x="2322" y="78"/>
                </a:lnTo>
                <a:lnTo>
                  <a:pt x="2312" y="78"/>
                </a:lnTo>
                <a:lnTo>
                  <a:pt x="2297" y="78"/>
                </a:lnTo>
                <a:lnTo>
                  <a:pt x="2297" y="83"/>
                </a:lnTo>
                <a:lnTo>
                  <a:pt x="2297" y="89"/>
                </a:lnTo>
                <a:lnTo>
                  <a:pt x="2302" y="94"/>
                </a:lnTo>
                <a:lnTo>
                  <a:pt x="2286" y="109"/>
                </a:lnTo>
                <a:lnTo>
                  <a:pt x="2302" y="104"/>
                </a:lnTo>
                <a:lnTo>
                  <a:pt x="2297" y="109"/>
                </a:lnTo>
                <a:lnTo>
                  <a:pt x="2286" y="135"/>
                </a:lnTo>
                <a:lnTo>
                  <a:pt x="2276" y="2364"/>
                </a:lnTo>
                <a:lnTo>
                  <a:pt x="2338" y="302"/>
                </a:lnTo>
                <a:lnTo>
                  <a:pt x="2328" y="312"/>
                </a:lnTo>
                <a:lnTo>
                  <a:pt x="2322" y="312"/>
                </a:lnTo>
                <a:lnTo>
                  <a:pt x="2328" y="302"/>
                </a:lnTo>
                <a:lnTo>
                  <a:pt x="2322" y="302"/>
                </a:lnTo>
                <a:lnTo>
                  <a:pt x="2317" y="302"/>
                </a:lnTo>
                <a:lnTo>
                  <a:pt x="2322" y="296"/>
                </a:lnTo>
                <a:lnTo>
                  <a:pt x="2328" y="291"/>
                </a:lnTo>
                <a:lnTo>
                  <a:pt x="2317" y="296"/>
                </a:lnTo>
                <a:lnTo>
                  <a:pt x="2317" y="291"/>
                </a:lnTo>
                <a:lnTo>
                  <a:pt x="2307" y="302"/>
                </a:lnTo>
                <a:lnTo>
                  <a:pt x="2302" y="312"/>
                </a:lnTo>
                <a:lnTo>
                  <a:pt x="2297" y="312"/>
                </a:lnTo>
                <a:lnTo>
                  <a:pt x="2297" y="317"/>
                </a:lnTo>
                <a:lnTo>
                  <a:pt x="2302" y="317"/>
                </a:lnTo>
                <a:lnTo>
                  <a:pt x="2302" y="322"/>
                </a:lnTo>
                <a:lnTo>
                  <a:pt x="2307" y="322"/>
                </a:lnTo>
                <a:lnTo>
                  <a:pt x="2307" y="327"/>
                </a:lnTo>
                <a:lnTo>
                  <a:pt x="2307" y="333"/>
                </a:lnTo>
                <a:lnTo>
                  <a:pt x="2317" y="327"/>
                </a:lnTo>
                <a:lnTo>
                  <a:pt x="2317" y="322"/>
                </a:lnTo>
                <a:lnTo>
                  <a:pt x="2328" y="327"/>
                </a:lnTo>
                <a:lnTo>
                  <a:pt x="2328" y="333"/>
                </a:lnTo>
                <a:lnTo>
                  <a:pt x="2328" y="327"/>
                </a:lnTo>
                <a:lnTo>
                  <a:pt x="2328" y="322"/>
                </a:lnTo>
                <a:lnTo>
                  <a:pt x="2328" y="317"/>
                </a:lnTo>
                <a:lnTo>
                  <a:pt x="2322" y="317"/>
                </a:lnTo>
                <a:lnTo>
                  <a:pt x="2338" y="312"/>
                </a:lnTo>
                <a:lnTo>
                  <a:pt x="2338" y="302"/>
                </a:lnTo>
                <a:lnTo>
                  <a:pt x="2276" y="2364"/>
                </a:lnTo>
                <a:lnTo>
                  <a:pt x="2390" y="78"/>
                </a:lnTo>
                <a:lnTo>
                  <a:pt x="2369" y="83"/>
                </a:lnTo>
                <a:lnTo>
                  <a:pt x="2390" y="89"/>
                </a:lnTo>
                <a:lnTo>
                  <a:pt x="2390" y="78"/>
                </a:lnTo>
                <a:lnTo>
                  <a:pt x="2276" y="2364"/>
                </a:lnTo>
                <a:lnTo>
                  <a:pt x="2359" y="83"/>
                </a:lnTo>
                <a:lnTo>
                  <a:pt x="2354" y="89"/>
                </a:lnTo>
                <a:lnTo>
                  <a:pt x="2369" y="83"/>
                </a:lnTo>
                <a:lnTo>
                  <a:pt x="2359" y="83"/>
                </a:lnTo>
                <a:lnTo>
                  <a:pt x="2276" y="2364"/>
                </a:lnTo>
                <a:lnTo>
                  <a:pt x="1481" y="47"/>
                </a:lnTo>
                <a:lnTo>
                  <a:pt x="1481" y="52"/>
                </a:lnTo>
                <a:lnTo>
                  <a:pt x="1486" y="52"/>
                </a:lnTo>
                <a:lnTo>
                  <a:pt x="1486" y="57"/>
                </a:lnTo>
                <a:lnTo>
                  <a:pt x="1486" y="52"/>
                </a:lnTo>
                <a:lnTo>
                  <a:pt x="1491" y="52"/>
                </a:lnTo>
                <a:lnTo>
                  <a:pt x="1496" y="47"/>
                </a:lnTo>
                <a:lnTo>
                  <a:pt x="1502" y="47"/>
                </a:lnTo>
                <a:lnTo>
                  <a:pt x="1496" y="52"/>
                </a:lnTo>
                <a:lnTo>
                  <a:pt x="1502" y="52"/>
                </a:lnTo>
                <a:lnTo>
                  <a:pt x="1507" y="52"/>
                </a:lnTo>
                <a:lnTo>
                  <a:pt x="1507" y="47"/>
                </a:lnTo>
                <a:lnTo>
                  <a:pt x="1512" y="47"/>
                </a:lnTo>
                <a:lnTo>
                  <a:pt x="1517" y="42"/>
                </a:lnTo>
                <a:lnTo>
                  <a:pt x="1517" y="37"/>
                </a:lnTo>
                <a:lnTo>
                  <a:pt x="1507" y="37"/>
                </a:lnTo>
                <a:lnTo>
                  <a:pt x="1507" y="31"/>
                </a:lnTo>
                <a:lnTo>
                  <a:pt x="1502" y="26"/>
                </a:lnTo>
                <a:lnTo>
                  <a:pt x="1496" y="31"/>
                </a:lnTo>
                <a:lnTo>
                  <a:pt x="1491" y="31"/>
                </a:lnTo>
                <a:lnTo>
                  <a:pt x="1486" y="37"/>
                </a:lnTo>
                <a:lnTo>
                  <a:pt x="1481" y="47"/>
                </a:lnTo>
                <a:lnTo>
                  <a:pt x="2276" y="2364"/>
                </a:lnTo>
                <a:lnTo>
                  <a:pt x="1476" y="172"/>
                </a:lnTo>
                <a:lnTo>
                  <a:pt x="1486" y="172"/>
                </a:lnTo>
                <a:lnTo>
                  <a:pt x="1491" y="166"/>
                </a:lnTo>
                <a:lnTo>
                  <a:pt x="1486" y="161"/>
                </a:lnTo>
                <a:lnTo>
                  <a:pt x="1476" y="166"/>
                </a:lnTo>
                <a:lnTo>
                  <a:pt x="1476" y="172"/>
                </a:lnTo>
                <a:lnTo>
                  <a:pt x="2276" y="2364"/>
                </a:lnTo>
                <a:lnTo>
                  <a:pt x="2686" y="2250"/>
                </a:lnTo>
                <a:lnTo>
                  <a:pt x="2702" y="2234"/>
                </a:lnTo>
                <a:lnTo>
                  <a:pt x="2702" y="2229"/>
                </a:lnTo>
                <a:lnTo>
                  <a:pt x="2691" y="2224"/>
                </a:lnTo>
                <a:lnTo>
                  <a:pt x="2681" y="2218"/>
                </a:lnTo>
                <a:lnTo>
                  <a:pt x="2681" y="2213"/>
                </a:lnTo>
                <a:lnTo>
                  <a:pt x="2686" y="2208"/>
                </a:lnTo>
                <a:lnTo>
                  <a:pt x="2671" y="2218"/>
                </a:lnTo>
                <a:lnTo>
                  <a:pt x="2660" y="2229"/>
                </a:lnTo>
                <a:lnTo>
                  <a:pt x="2655" y="2239"/>
                </a:lnTo>
                <a:lnTo>
                  <a:pt x="2660" y="2250"/>
                </a:lnTo>
                <a:lnTo>
                  <a:pt x="2671" y="2250"/>
                </a:lnTo>
                <a:lnTo>
                  <a:pt x="2686" y="2250"/>
                </a:lnTo>
                <a:lnTo>
                  <a:pt x="2276" y="2364"/>
                </a:lnTo>
                <a:lnTo>
                  <a:pt x="1683" y="21"/>
                </a:lnTo>
                <a:lnTo>
                  <a:pt x="1683" y="26"/>
                </a:lnTo>
                <a:lnTo>
                  <a:pt x="1683" y="31"/>
                </a:lnTo>
                <a:lnTo>
                  <a:pt x="1689" y="31"/>
                </a:lnTo>
                <a:lnTo>
                  <a:pt x="1689" y="37"/>
                </a:lnTo>
                <a:lnTo>
                  <a:pt x="1689" y="31"/>
                </a:lnTo>
                <a:lnTo>
                  <a:pt x="1694" y="37"/>
                </a:lnTo>
                <a:lnTo>
                  <a:pt x="1694" y="31"/>
                </a:lnTo>
                <a:lnTo>
                  <a:pt x="1699" y="37"/>
                </a:lnTo>
                <a:lnTo>
                  <a:pt x="1699" y="31"/>
                </a:lnTo>
                <a:lnTo>
                  <a:pt x="1704" y="31"/>
                </a:lnTo>
                <a:lnTo>
                  <a:pt x="1709" y="26"/>
                </a:lnTo>
                <a:lnTo>
                  <a:pt x="1709" y="21"/>
                </a:lnTo>
                <a:lnTo>
                  <a:pt x="1709" y="26"/>
                </a:lnTo>
                <a:lnTo>
                  <a:pt x="1715" y="21"/>
                </a:lnTo>
                <a:lnTo>
                  <a:pt x="1715" y="16"/>
                </a:lnTo>
                <a:lnTo>
                  <a:pt x="1715" y="11"/>
                </a:lnTo>
                <a:lnTo>
                  <a:pt x="1715" y="5"/>
                </a:lnTo>
                <a:lnTo>
                  <a:pt x="1709" y="5"/>
                </a:lnTo>
                <a:lnTo>
                  <a:pt x="1704" y="5"/>
                </a:lnTo>
                <a:lnTo>
                  <a:pt x="1699" y="11"/>
                </a:lnTo>
                <a:lnTo>
                  <a:pt x="1689" y="16"/>
                </a:lnTo>
                <a:lnTo>
                  <a:pt x="1683" y="21"/>
                </a:lnTo>
                <a:lnTo>
                  <a:pt x="2276" y="2364"/>
                </a:lnTo>
                <a:lnTo>
                  <a:pt x="1496" y="639"/>
                </a:lnTo>
                <a:lnTo>
                  <a:pt x="1496" y="644"/>
                </a:lnTo>
                <a:lnTo>
                  <a:pt x="1502" y="644"/>
                </a:lnTo>
                <a:lnTo>
                  <a:pt x="1507" y="639"/>
                </a:lnTo>
                <a:lnTo>
                  <a:pt x="1502" y="639"/>
                </a:lnTo>
                <a:lnTo>
                  <a:pt x="1496" y="639"/>
                </a:lnTo>
                <a:lnTo>
                  <a:pt x="2276" y="2364"/>
                </a:lnTo>
                <a:lnTo>
                  <a:pt x="1637" y="348"/>
                </a:lnTo>
                <a:lnTo>
                  <a:pt x="1642" y="353"/>
                </a:lnTo>
                <a:lnTo>
                  <a:pt x="1637" y="359"/>
                </a:lnTo>
                <a:lnTo>
                  <a:pt x="1642" y="359"/>
                </a:lnTo>
                <a:lnTo>
                  <a:pt x="1637" y="359"/>
                </a:lnTo>
                <a:lnTo>
                  <a:pt x="1642" y="359"/>
                </a:lnTo>
                <a:lnTo>
                  <a:pt x="1637" y="364"/>
                </a:lnTo>
                <a:lnTo>
                  <a:pt x="1642" y="364"/>
                </a:lnTo>
                <a:lnTo>
                  <a:pt x="1642" y="369"/>
                </a:lnTo>
                <a:lnTo>
                  <a:pt x="1647" y="369"/>
                </a:lnTo>
                <a:lnTo>
                  <a:pt x="1647" y="374"/>
                </a:lnTo>
                <a:lnTo>
                  <a:pt x="1647" y="369"/>
                </a:lnTo>
                <a:lnTo>
                  <a:pt x="1647" y="374"/>
                </a:lnTo>
                <a:lnTo>
                  <a:pt x="1652" y="369"/>
                </a:lnTo>
                <a:lnTo>
                  <a:pt x="1652" y="374"/>
                </a:lnTo>
                <a:lnTo>
                  <a:pt x="1652" y="369"/>
                </a:lnTo>
                <a:lnTo>
                  <a:pt x="1657" y="369"/>
                </a:lnTo>
                <a:lnTo>
                  <a:pt x="1663" y="369"/>
                </a:lnTo>
                <a:lnTo>
                  <a:pt x="1668" y="369"/>
                </a:lnTo>
                <a:lnTo>
                  <a:pt x="1673" y="364"/>
                </a:lnTo>
                <a:lnTo>
                  <a:pt x="1673" y="369"/>
                </a:lnTo>
                <a:lnTo>
                  <a:pt x="1673" y="364"/>
                </a:lnTo>
                <a:lnTo>
                  <a:pt x="1678" y="364"/>
                </a:lnTo>
                <a:lnTo>
                  <a:pt x="1683" y="359"/>
                </a:lnTo>
                <a:lnTo>
                  <a:pt x="1689" y="353"/>
                </a:lnTo>
                <a:lnTo>
                  <a:pt x="1694" y="348"/>
                </a:lnTo>
                <a:lnTo>
                  <a:pt x="1689" y="343"/>
                </a:lnTo>
                <a:lnTo>
                  <a:pt x="1694" y="343"/>
                </a:lnTo>
                <a:lnTo>
                  <a:pt x="1694" y="338"/>
                </a:lnTo>
                <a:lnTo>
                  <a:pt x="1689" y="338"/>
                </a:lnTo>
                <a:lnTo>
                  <a:pt x="1689" y="333"/>
                </a:lnTo>
                <a:lnTo>
                  <a:pt x="1683" y="333"/>
                </a:lnTo>
                <a:lnTo>
                  <a:pt x="1678" y="327"/>
                </a:lnTo>
                <a:lnTo>
                  <a:pt x="1673" y="333"/>
                </a:lnTo>
                <a:lnTo>
                  <a:pt x="1673" y="327"/>
                </a:lnTo>
                <a:lnTo>
                  <a:pt x="1673" y="333"/>
                </a:lnTo>
                <a:lnTo>
                  <a:pt x="1668" y="333"/>
                </a:lnTo>
                <a:lnTo>
                  <a:pt x="1663" y="333"/>
                </a:lnTo>
                <a:lnTo>
                  <a:pt x="1657" y="338"/>
                </a:lnTo>
                <a:lnTo>
                  <a:pt x="1652" y="338"/>
                </a:lnTo>
                <a:lnTo>
                  <a:pt x="1647" y="338"/>
                </a:lnTo>
                <a:lnTo>
                  <a:pt x="1652" y="338"/>
                </a:lnTo>
                <a:lnTo>
                  <a:pt x="1652" y="343"/>
                </a:lnTo>
                <a:lnTo>
                  <a:pt x="1647" y="343"/>
                </a:lnTo>
                <a:lnTo>
                  <a:pt x="1637" y="343"/>
                </a:lnTo>
                <a:lnTo>
                  <a:pt x="1637" y="348"/>
                </a:lnTo>
                <a:lnTo>
                  <a:pt x="2276" y="2364"/>
                </a:lnTo>
                <a:lnTo>
                  <a:pt x="1580" y="203"/>
                </a:lnTo>
                <a:lnTo>
                  <a:pt x="1574" y="203"/>
                </a:lnTo>
                <a:lnTo>
                  <a:pt x="1574" y="208"/>
                </a:lnTo>
                <a:lnTo>
                  <a:pt x="1580" y="208"/>
                </a:lnTo>
                <a:lnTo>
                  <a:pt x="1580" y="203"/>
                </a:lnTo>
                <a:lnTo>
                  <a:pt x="2276" y="2364"/>
                </a:lnTo>
                <a:lnTo>
                  <a:pt x="3523" y="1185"/>
                </a:lnTo>
                <a:lnTo>
                  <a:pt x="3512" y="1195"/>
                </a:lnTo>
                <a:lnTo>
                  <a:pt x="3507" y="1195"/>
                </a:lnTo>
                <a:lnTo>
                  <a:pt x="3512" y="1195"/>
                </a:lnTo>
                <a:lnTo>
                  <a:pt x="3523" y="1185"/>
                </a:lnTo>
                <a:lnTo>
                  <a:pt x="2276" y="2364"/>
                </a:lnTo>
                <a:lnTo>
                  <a:pt x="1580" y="390"/>
                </a:lnTo>
                <a:lnTo>
                  <a:pt x="1564" y="390"/>
                </a:lnTo>
                <a:lnTo>
                  <a:pt x="1554" y="400"/>
                </a:lnTo>
                <a:lnTo>
                  <a:pt x="1559" y="400"/>
                </a:lnTo>
                <a:lnTo>
                  <a:pt x="1559" y="405"/>
                </a:lnTo>
                <a:lnTo>
                  <a:pt x="1559" y="400"/>
                </a:lnTo>
                <a:lnTo>
                  <a:pt x="1559" y="405"/>
                </a:lnTo>
                <a:lnTo>
                  <a:pt x="1564" y="400"/>
                </a:lnTo>
                <a:lnTo>
                  <a:pt x="1564" y="405"/>
                </a:lnTo>
                <a:lnTo>
                  <a:pt x="1564" y="400"/>
                </a:lnTo>
                <a:lnTo>
                  <a:pt x="1574" y="400"/>
                </a:lnTo>
                <a:lnTo>
                  <a:pt x="1574" y="395"/>
                </a:lnTo>
                <a:lnTo>
                  <a:pt x="1580" y="395"/>
                </a:lnTo>
                <a:lnTo>
                  <a:pt x="1580" y="390"/>
                </a:lnTo>
                <a:lnTo>
                  <a:pt x="2276" y="2364"/>
                </a:lnTo>
                <a:lnTo>
                  <a:pt x="1554" y="89"/>
                </a:lnTo>
                <a:lnTo>
                  <a:pt x="1554" y="94"/>
                </a:lnTo>
                <a:lnTo>
                  <a:pt x="1559" y="89"/>
                </a:lnTo>
                <a:lnTo>
                  <a:pt x="1559" y="94"/>
                </a:lnTo>
                <a:lnTo>
                  <a:pt x="1564" y="94"/>
                </a:lnTo>
                <a:lnTo>
                  <a:pt x="1574" y="89"/>
                </a:lnTo>
                <a:lnTo>
                  <a:pt x="1574" y="94"/>
                </a:lnTo>
                <a:lnTo>
                  <a:pt x="1574" y="89"/>
                </a:lnTo>
                <a:lnTo>
                  <a:pt x="1580" y="89"/>
                </a:lnTo>
                <a:lnTo>
                  <a:pt x="1580" y="94"/>
                </a:lnTo>
                <a:lnTo>
                  <a:pt x="1580" y="89"/>
                </a:lnTo>
                <a:lnTo>
                  <a:pt x="1585" y="89"/>
                </a:lnTo>
                <a:lnTo>
                  <a:pt x="1590" y="83"/>
                </a:lnTo>
                <a:lnTo>
                  <a:pt x="1590" y="78"/>
                </a:lnTo>
                <a:lnTo>
                  <a:pt x="1595" y="83"/>
                </a:lnTo>
                <a:lnTo>
                  <a:pt x="1590" y="83"/>
                </a:lnTo>
                <a:lnTo>
                  <a:pt x="1590" y="89"/>
                </a:lnTo>
                <a:lnTo>
                  <a:pt x="1590" y="94"/>
                </a:lnTo>
                <a:lnTo>
                  <a:pt x="1585" y="99"/>
                </a:lnTo>
                <a:lnTo>
                  <a:pt x="1590" y="94"/>
                </a:lnTo>
                <a:lnTo>
                  <a:pt x="1590" y="99"/>
                </a:lnTo>
                <a:lnTo>
                  <a:pt x="1590" y="104"/>
                </a:lnTo>
                <a:lnTo>
                  <a:pt x="1595" y="104"/>
                </a:lnTo>
                <a:lnTo>
                  <a:pt x="1600" y="104"/>
                </a:lnTo>
                <a:lnTo>
                  <a:pt x="1600" y="109"/>
                </a:lnTo>
                <a:lnTo>
                  <a:pt x="1606" y="104"/>
                </a:lnTo>
                <a:lnTo>
                  <a:pt x="1606" y="109"/>
                </a:lnTo>
                <a:lnTo>
                  <a:pt x="1606" y="104"/>
                </a:lnTo>
                <a:lnTo>
                  <a:pt x="1611" y="109"/>
                </a:lnTo>
                <a:lnTo>
                  <a:pt x="1611" y="104"/>
                </a:lnTo>
                <a:lnTo>
                  <a:pt x="1611" y="109"/>
                </a:lnTo>
                <a:lnTo>
                  <a:pt x="1600" y="120"/>
                </a:lnTo>
                <a:lnTo>
                  <a:pt x="1600" y="125"/>
                </a:lnTo>
                <a:lnTo>
                  <a:pt x="1595" y="125"/>
                </a:lnTo>
                <a:lnTo>
                  <a:pt x="1600" y="125"/>
                </a:lnTo>
                <a:lnTo>
                  <a:pt x="1600" y="130"/>
                </a:lnTo>
                <a:lnTo>
                  <a:pt x="1600" y="125"/>
                </a:lnTo>
                <a:lnTo>
                  <a:pt x="1600" y="130"/>
                </a:lnTo>
                <a:lnTo>
                  <a:pt x="1606" y="130"/>
                </a:lnTo>
                <a:lnTo>
                  <a:pt x="1611" y="130"/>
                </a:lnTo>
                <a:lnTo>
                  <a:pt x="1616" y="125"/>
                </a:lnTo>
                <a:lnTo>
                  <a:pt x="1616" y="120"/>
                </a:lnTo>
                <a:lnTo>
                  <a:pt x="1621" y="120"/>
                </a:lnTo>
                <a:lnTo>
                  <a:pt x="1621" y="109"/>
                </a:lnTo>
                <a:lnTo>
                  <a:pt x="1616" y="109"/>
                </a:lnTo>
                <a:lnTo>
                  <a:pt x="1611" y="109"/>
                </a:lnTo>
                <a:lnTo>
                  <a:pt x="1616" y="104"/>
                </a:lnTo>
                <a:lnTo>
                  <a:pt x="1621" y="104"/>
                </a:lnTo>
                <a:lnTo>
                  <a:pt x="1626" y="99"/>
                </a:lnTo>
                <a:lnTo>
                  <a:pt x="1632" y="99"/>
                </a:lnTo>
                <a:lnTo>
                  <a:pt x="1637" y="94"/>
                </a:lnTo>
                <a:lnTo>
                  <a:pt x="1637" y="83"/>
                </a:lnTo>
                <a:lnTo>
                  <a:pt x="1642" y="89"/>
                </a:lnTo>
                <a:lnTo>
                  <a:pt x="1637" y="83"/>
                </a:lnTo>
                <a:lnTo>
                  <a:pt x="1642" y="83"/>
                </a:lnTo>
                <a:lnTo>
                  <a:pt x="1642" y="78"/>
                </a:lnTo>
                <a:lnTo>
                  <a:pt x="1642" y="73"/>
                </a:lnTo>
                <a:lnTo>
                  <a:pt x="1637" y="73"/>
                </a:lnTo>
                <a:lnTo>
                  <a:pt x="1642" y="73"/>
                </a:lnTo>
                <a:lnTo>
                  <a:pt x="1637" y="73"/>
                </a:lnTo>
                <a:lnTo>
                  <a:pt x="1642" y="68"/>
                </a:lnTo>
                <a:lnTo>
                  <a:pt x="1637" y="68"/>
                </a:lnTo>
                <a:lnTo>
                  <a:pt x="1632" y="68"/>
                </a:lnTo>
                <a:lnTo>
                  <a:pt x="1632" y="63"/>
                </a:lnTo>
                <a:lnTo>
                  <a:pt x="1626" y="68"/>
                </a:lnTo>
                <a:lnTo>
                  <a:pt x="1626" y="63"/>
                </a:lnTo>
                <a:lnTo>
                  <a:pt x="1626" y="68"/>
                </a:lnTo>
                <a:lnTo>
                  <a:pt x="1621" y="63"/>
                </a:lnTo>
                <a:lnTo>
                  <a:pt x="1621" y="68"/>
                </a:lnTo>
                <a:lnTo>
                  <a:pt x="1621" y="63"/>
                </a:lnTo>
                <a:lnTo>
                  <a:pt x="1616" y="63"/>
                </a:lnTo>
                <a:lnTo>
                  <a:pt x="1616" y="68"/>
                </a:lnTo>
                <a:lnTo>
                  <a:pt x="1611" y="68"/>
                </a:lnTo>
                <a:lnTo>
                  <a:pt x="1611" y="63"/>
                </a:lnTo>
                <a:lnTo>
                  <a:pt x="1611" y="68"/>
                </a:lnTo>
                <a:lnTo>
                  <a:pt x="1606" y="68"/>
                </a:lnTo>
                <a:lnTo>
                  <a:pt x="1600" y="68"/>
                </a:lnTo>
                <a:lnTo>
                  <a:pt x="1595" y="73"/>
                </a:lnTo>
                <a:lnTo>
                  <a:pt x="1595" y="68"/>
                </a:lnTo>
                <a:lnTo>
                  <a:pt x="1590" y="68"/>
                </a:lnTo>
                <a:lnTo>
                  <a:pt x="1595" y="63"/>
                </a:lnTo>
                <a:lnTo>
                  <a:pt x="1590" y="63"/>
                </a:lnTo>
                <a:lnTo>
                  <a:pt x="1585" y="63"/>
                </a:lnTo>
                <a:lnTo>
                  <a:pt x="1574" y="68"/>
                </a:lnTo>
                <a:lnTo>
                  <a:pt x="1564" y="68"/>
                </a:lnTo>
                <a:lnTo>
                  <a:pt x="1559" y="73"/>
                </a:lnTo>
                <a:lnTo>
                  <a:pt x="1559" y="78"/>
                </a:lnTo>
                <a:lnTo>
                  <a:pt x="1554" y="83"/>
                </a:lnTo>
                <a:lnTo>
                  <a:pt x="1554" y="89"/>
                </a:lnTo>
                <a:lnTo>
                  <a:pt x="2276" y="2364"/>
                </a:lnTo>
                <a:lnTo>
                  <a:pt x="1642" y="442"/>
                </a:lnTo>
                <a:lnTo>
                  <a:pt x="1637" y="442"/>
                </a:lnTo>
                <a:lnTo>
                  <a:pt x="1632" y="442"/>
                </a:lnTo>
                <a:lnTo>
                  <a:pt x="1626" y="442"/>
                </a:lnTo>
                <a:lnTo>
                  <a:pt x="1616" y="452"/>
                </a:lnTo>
                <a:lnTo>
                  <a:pt x="1616" y="457"/>
                </a:lnTo>
                <a:lnTo>
                  <a:pt x="1611" y="463"/>
                </a:lnTo>
                <a:lnTo>
                  <a:pt x="1611" y="468"/>
                </a:lnTo>
                <a:lnTo>
                  <a:pt x="1616" y="468"/>
                </a:lnTo>
                <a:lnTo>
                  <a:pt x="1616" y="473"/>
                </a:lnTo>
                <a:lnTo>
                  <a:pt x="1621" y="468"/>
                </a:lnTo>
                <a:lnTo>
                  <a:pt x="1621" y="473"/>
                </a:lnTo>
                <a:lnTo>
                  <a:pt x="1626" y="468"/>
                </a:lnTo>
                <a:lnTo>
                  <a:pt x="1626" y="473"/>
                </a:lnTo>
                <a:lnTo>
                  <a:pt x="1632" y="468"/>
                </a:lnTo>
                <a:lnTo>
                  <a:pt x="1637" y="463"/>
                </a:lnTo>
                <a:lnTo>
                  <a:pt x="1637" y="457"/>
                </a:lnTo>
                <a:lnTo>
                  <a:pt x="1642" y="457"/>
                </a:lnTo>
                <a:lnTo>
                  <a:pt x="1642" y="452"/>
                </a:lnTo>
                <a:lnTo>
                  <a:pt x="1642" y="447"/>
                </a:lnTo>
                <a:lnTo>
                  <a:pt x="1642" y="442"/>
                </a:lnTo>
                <a:lnTo>
                  <a:pt x="2276" y="2364"/>
                </a:lnTo>
                <a:lnTo>
                  <a:pt x="1517" y="509"/>
                </a:lnTo>
                <a:lnTo>
                  <a:pt x="1517" y="504"/>
                </a:lnTo>
                <a:lnTo>
                  <a:pt x="1517" y="499"/>
                </a:lnTo>
                <a:lnTo>
                  <a:pt x="1512" y="499"/>
                </a:lnTo>
                <a:lnTo>
                  <a:pt x="1507" y="499"/>
                </a:lnTo>
                <a:lnTo>
                  <a:pt x="1496" y="504"/>
                </a:lnTo>
                <a:lnTo>
                  <a:pt x="1491" y="504"/>
                </a:lnTo>
                <a:lnTo>
                  <a:pt x="1486" y="509"/>
                </a:lnTo>
                <a:lnTo>
                  <a:pt x="1486" y="515"/>
                </a:lnTo>
                <a:lnTo>
                  <a:pt x="1481" y="515"/>
                </a:lnTo>
                <a:lnTo>
                  <a:pt x="1481" y="520"/>
                </a:lnTo>
                <a:lnTo>
                  <a:pt x="1481" y="525"/>
                </a:lnTo>
                <a:lnTo>
                  <a:pt x="1481" y="520"/>
                </a:lnTo>
                <a:lnTo>
                  <a:pt x="1481" y="525"/>
                </a:lnTo>
                <a:lnTo>
                  <a:pt x="1481" y="530"/>
                </a:lnTo>
                <a:lnTo>
                  <a:pt x="1486" y="525"/>
                </a:lnTo>
                <a:lnTo>
                  <a:pt x="1486" y="530"/>
                </a:lnTo>
                <a:lnTo>
                  <a:pt x="1491" y="525"/>
                </a:lnTo>
                <a:lnTo>
                  <a:pt x="1491" y="530"/>
                </a:lnTo>
                <a:lnTo>
                  <a:pt x="1491" y="525"/>
                </a:lnTo>
                <a:lnTo>
                  <a:pt x="1496" y="525"/>
                </a:lnTo>
                <a:lnTo>
                  <a:pt x="1496" y="530"/>
                </a:lnTo>
                <a:lnTo>
                  <a:pt x="1496" y="525"/>
                </a:lnTo>
                <a:lnTo>
                  <a:pt x="1502" y="525"/>
                </a:lnTo>
                <a:lnTo>
                  <a:pt x="1502" y="530"/>
                </a:lnTo>
                <a:lnTo>
                  <a:pt x="1502" y="525"/>
                </a:lnTo>
                <a:lnTo>
                  <a:pt x="1507" y="525"/>
                </a:lnTo>
                <a:lnTo>
                  <a:pt x="1507" y="520"/>
                </a:lnTo>
                <a:lnTo>
                  <a:pt x="1512" y="520"/>
                </a:lnTo>
                <a:lnTo>
                  <a:pt x="1517" y="515"/>
                </a:lnTo>
                <a:lnTo>
                  <a:pt x="1517" y="509"/>
                </a:lnTo>
                <a:lnTo>
                  <a:pt x="2276" y="2364"/>
                </a:lnTo>
                <a:lnTo>
                  <a:pt x="1595" y="400"/>
                </a:lnTo>
                <a:lnTo>
                  <a:pt x="1600" y="400"/>
                </a:lnTo>
                <a:lnTo>
                  <a:pt x="1606" y="400"/>
                </a:lnTo>
                <a:lnTo>
                  <a:pt x="1606" y="395"/>
                </a:lnTo>
                <a:lnTo>
                  <a:pt x="1606" y="390"/>
                </a:lnTo>
                <a:lnTo>
                  <a:pt x="1611" y="390"/>
                </a:lnTo>
                <a:lnTo>
                  <a:pt x="1611" y="385"/>
                </a:lnTo>
                <a:lnTo>
                  <a:pt x="1606" y="385"/>
                </a:lnTo>
                <a:lnTo>
                  <a:pt x="1606" y="379"/>
                </a:lnTo>
                <a:lnTo>
                  <a:pt x="1600" y="379"/>
                </a:lnTo>
                <a:lnTo>
                  <a:pt x="1590" y="385"/>
                </a:lnTo>
                <a:lnTo>
                  <a:pt x="1590" y="390"/>
                </a:lnTo>
                <a:lnTo>
                  <a:pt x="1585" y="390"/>
                </a:lnTo>
                <a:lnTo>
                  <a:pt x="1585" y="395"/>
                </a:lnTo>
                <a:lnTo>
                  <a:pt x="1580" y="400"/>
                </a:lnTo>
                <a:lnTo>
                  <a:pt x="1585" y="400"/>
                </a:lnTo>
                <a:lnTo>
                  <a:pt x="1590" y="400"/>
                </a:lnTo>
                <a:lnTo>
                  <a:pt x="1590" y="405"/>
                </a:lnTo>
                <a:lnTo>
                  <a:pt x="1595" y="400"/>
                </a:lnTo>
                <a:lnTo>
                  <a:pt x="2276" y="2364"/>
                </a:lnTo>
                <a:lnTo>
                  <a:pt x="1522" y="109"/>
                </a:lnTo>
                <a:lnTo>
                  <a:pt x="1522" y="114"/>
                </a:lnTo>
                <a:lnTo>
                  <a:pt x="1528" y="114"/>
                </a:lnTo>
                <a:lnTo>
                  <a:pt x="1528" y="120"/>
                </a:lnTo>
                <a:lnTo>
                  <a:pt x="1533" y="120"/>
                </a:lnTo>
                <a:lnTo>
                  <a:pt x="1538" y="120"/>
                </a:lnTo>
                <a:lnTo>
                  <a:pt x="1548" y="109"/>
                </a:lnTo>
                <a:lnTo>
                  <a:pt x="1548" y="104"/>
                </a:lnTo>
                <a:lnTo>
                  <a:pt x="1548" y="99"/>
                </a:lnTo>
                <a:lnTo>
                  <a:pt x="1543" y="99"/>
                </a:lnTo>
                <a:lnTo>
                  <a:pt x="1538" y="99"/>
                </a:lnTo>
                <a:lnTo>
                  <a:pt x="1533" y="99"/>
                </a:lnTo>
                <a:lnTo>
                  <a:pt x="1533" y="104"/>
                </a:lnTo>
                <a:lnTo>
                  <a:pt x="1528" y="104"/>
                </a:lnTo>
                <a:lnTo>
                  <a:pt x="1528" y="109"/>
                </a:lnTo>
                <a:lnTo>
                  <a:pt x="1522" y="109"/>
                </a:lnTo>
                <a:lnTo>
                  <a:pt x="2276" y="2364"/>
                </a:lnTo>
                <a:lnTo>
                  <a:pt x="1611" y="437"/>
                </a:lnTo>
                <a:lnTo>
                  <a:pt x="1611" y="431"/>
                </a:lnTo>
                <a:lnTo>
                  <a:pt x="1606" y="437"/>
                </a:lnTo>
                <a:lnTo>
                  <a:pt x="1611" y="437"/>
                </a:lnTo>
                <a:lnTo>
                  <a:pt x="2276" y="2364"/>
                </a:lnTo>
                <a:lnTo>
                  <a:pt x="1543" y="546"/>
                </a:lnTo>
                <a:lnTo>
                  <a:pt x="1528" y="546"/>
                </a:lnTo>
                <a:lnTo>
                  <a:pt x="1522" y="556"/>
                </a:lnTo>
                <a:lnTo>
                  <a:pt x="1522" y="561"/>
                </a:lnTo>
                <a:lnTo>
                  <a:pt x="1522" y="566"/>
                </a:lnTo>
                <a:lnTo>
                  <a:pt x="1528" y="561"/>
                </a:lnTo>
                <a:lnTo>
                  <a:pt x="1522" y="566"/>
                </a:lnTo>
                <a:lnTo>
                  <a:pt x="1528" y="566"/>
                </a:lnTo>
                <a:lnTo>
                  <a:pt x="1533" y="566"/>
                </a:lnTo>
                <a:lnTo>
                  <a:pt x="1538" y="561"/>
                </a:lnTo>
                <a:lnTo>
                  <a:pt x="1538" y="556"/>
                </a:lnTo>
                <a:lnTo>
                  <a:pt x="1543" y="556"/>
                </a:lnTo>
                <a:lnTo>
                  <a:pt x="1543" y="546"/>
                </a:lnTo>
                <a:lnTo>
                  <a:pt x="2276" y="2364"/>
                </a:lnTo>
                <a:lnTo>
                  <a:pt x="1377" y="416"/>
                </a:lnTo>
                <a:lnTo>
                  <a:pt x="1382" y="416"/>
                </a:lnTo>
                <a:lnTo>
                  <a:pt x="1387" y="416"/>
                </a:lnTo>
                <a:lnTo>
                  <a:pt x="1387" y="411"/>
                </a:lnTo>
                <a:lnTo>
                  <a:pt x="1382" y="411"/>
                </a:lnTo>
                <a:lnTo>
                  <a:pt x="1377" y="416"/>
                </a:lnTo>
                <a:lnTo>
                  <a:pt x="2276" y="2364"/>
                </a:lnTo>
                <a:lnTo>
                  <a:pt x="1320" y="779"/>
                </a:lnTo>
                <a:lnTo>
                  <a:pt x="1320" y="774"/>
                </a:lnTo>
                <a:lnTo>
                  <a:pt x="1315" y="779"/>
                </a:lnTo>
                <a:lnTo>
                  <a:pt x="1309" y="779"/>
                </a:lnTo>
                <a:lnTo>
                  <a:pt x="1304" y="779"/>
                </a:lnTo>
                <a:lnTo>
                  <a:pt x="1299" y="779"/>
                </a:lnTo>
                <a:lnTo>
                  <a:pt x="1299" y="785"/>
                </a:lnTo>
                <a:lnTo>
                  <a:pt x="1294" y="779"/>
                </a:lnTo>
                <a:lnTo>
                  <a:pt x="1289" y="785"/>
                </a:lnTo>
                <a:lnTo>
                  <a:pt x="1283" y="785"/>
                </a:lnTo>
                <a:lnTo>
                  <a:pt x="1283" y="790"/>
                </a:lnTo>
                <a:lnTo>
                  <a:pt x="1283" y="795"/>
                </a:lnTo>
                <a:lnTo>
                  <a:pt x="1283" y="800"/>
                </a:lnTo>
                <a:lnTo>
                  <a:pt x="1278" y="805"/>
                </a:lnTo>
                <a:lnTo>
                  <a:pt x="1283" y="805"/>
                </a:lnTo>
                <a:lnTo>
                  <a:pt x="1278" y="805"/>
                </a:lnTo>
                <a:lnTo>
                  <a:pt x="1283" y="805"/>
                </a:lnTo>
                <a:lnTo>
                  <a:pt x="1278" y="811"/>
                </a:lnTo>
                <a:lnTo>
                  <a:pt x="1283" y="811"/>
                </a:lnTo>
                <a:lnTo>
                  <a:pt x="1278" y="816"/>
                </a:lnTo>
                <a:lnTo>
                  <a:pt x="1283" y="816"/>
                </a:lnTo>
                <a:lnTo>
                  <a:pt x="1289" y="816"/>
                </a:lnTo>
                <a:lnTo>
                  <a:pt x="1283" y="821"/>
                </a:lnTo>
                <a:lnTo>
                  <a:pt x="1289" y="816"/>
                </a:lnTo>
                <a:lnTo>
                  <a:pt x="1289" y="821"/>
                </a:lnTo>
                <a:lnTo>
                  <a:pt x="1294" y="816"/>
                </a:lnTo>
                <a:lnTo>
                  <a:pt x="1294" y="821"/>
                </a:lnTo>
                <a:lnTo>
                  <a:pt x="1294" y="816"/>
                </a:lnTo>
                <a:lnTo>
                  <a:pt x="1299" y="821"/>
                </a:lnTo>
                <a:lnTo>
                  <a:pt x="1299" y="816"/>
                </a:lnTo>
                <a:lnTo>
                  <a:pt x="1299" y="821"/>
                </a:lnTo>
                <a:lnTo>
                  <a:pt x="1304" y="816"/>
                </a:lnTo>
                <a:lnTo>
                  <a:pt x="1304" y="821"/>
                </a:lnTo>
                <a:lnTo>
                  <a:pt x="1304" y="816"/>
                </a:lnTo>
                <a:lnTo>
                  <a:pt x="1309" y="816"/>
                </a:lnTo>
                <a:lnTo>
                  <a:pt x="1315" y="816"/>
                </a:lnTo>
                <a:lnTo>
                  <a:pt x="1320" y="811"/>
                </a:lnTo>
                <a:lnTo>
                  <a:pt x="1325" y="811"/>
                </a:lnTo>
                <a:lnTo>
                  <a:pt x="1325" y="805"/>
                </a:lnTo>
                <a:lnTo>
                  <a:pt x="1330" y="800"/>
                </a:lnTo>
                <a:lnTo>
                  <a:pt x="1330" y="795"/>
                </a:lnTo>
                <a:lnTo>
                  <a:pt x="1335" y="795"/>
                </a:lnTo>
                <a:lnTo>
                  <a:pt x="1330" y="795"/>
                </a:lnTo>
                <a:lnTo>
                  <a:pt x="1335" y="790"/>
                </a:lnTo>
                <a:lnTo>
                  <a:pt x="1330" y="790"/>
                </a:lnTo>
                <a:lnTo>
                  <a:pt x="1335" y="790"/>
                </a:lnTo>
                <a:lnTo>
                  <a:pt x="1330" y="790"/>
                </a:lnTo>
                <a:lnTo>
                  <a:pt x="1330" y="785"/>
                </a:lnTo>
                <a:lnTo>
                  <a:pt x="1335" y="785"/>
                </a:lnTo>
                <a:lnTo>
                  <a:pt x="1330" y="785"/>
                </a:lnTo>
                <a:lnTo>
                  <a:pt x="1330" y="779"/>
                </a:lnTo>
                <a:lnTo>
                  <a:pt x="1330" y="785"/>
                </a:lnTo>
                <a:lnTo>
                  <a:pt x="1330" y="779"/>
                </a:lnTo>
                <a:lnTo>
                  <a:pt x="1325" y="779"/>
                </a:lnTo>
                <a:lnTo>
                  <a:pt x="1320" y="779"/>
                </a:lnTo>
                <a:lnTo>
                  <a:pt x="2276" y="2364"/>
                </a:lnTo>
                <a:lnTo>
                  <a:pt x="1247" y="821"/>
                </a:lnTo>
                <a:lnTo>
                  <a:pt x="1247" y="816"/>
                </a:lnTo>
                <a:lnTo>
                  <a:pt x="1247" y="811"/>
                </a:lnTo>
                <a:lnTo>
                  <a:pt x="1242" y="811"/>
                </a:lnTo>
                <a:lnTo>
                  <a:pt x="1231" y="816"/>
                </a:lnTo>
                <a:lnTo>
                  <a:pt x="1231" y="811"/>
                </a:lnTo>
                <a:lnTo>
                  <a:pt x="1231" y="816"/>
                </a:lnTo>
                <a:lnTo>
                  <a:pt x="1226" y="816"/>
                </a:lnTo>
                <a:lnTo>
                  <a:pt x="1226" y="821"/>
                </a:lnTo>
                <a:lnTo>
                  <a:pt x="1221" y="821"/>
                </a:lnTo>
                <a:lnTo>
                  <a:pt x="1221" y="826"/>
                </a:lnTo>
                <a:lnTo>
                  <a:pt x="1226" y="831"/>
                </a:lnTo>
                <a:lnTo>
                  <a:pt x="1221" y="831"/>
                </a:lnTo>
                <a:lnTo>
                  <a:pt x="1226" y="831"/>
                </a:lnTo>
                <a:lnTo>
                  <a:pt x="1226" y="837"/>
                </a:lnTo>
                <a:lnTo>
                  <a:pt x="1231" y="831"/>
                </a:lnTo>
                <a:lnTo>
                  <a:pt x="1237" y="831"/>
                </a:lnTo>
                <a:lnTo>
                  <a:pt x="1242" y="826"/>
                </a:lnTo>
                <a:lnTo>
                  <a:pt x="1247" y="826"/>
                </a:lnTo>
                <a:lnTo>
                  <a:pt x="1247" y="821"/>
                </a:lnTo>
                <a:lnTo>
                  <a:pt x="2276" y="2364"/>
                </a:lnTo>
                <a:lnTo>
                  <a:pt x="1257" y="696"/>
                </a:lnTo>
                <a:lnTo>
                  <a:pt x="1252" y="696"/>
                </a:lnTo>
                <a:lnTo>
                  <a:pt x="1247" y="696"/>
                </a:lnTo>
                <a:lnTo>
                  <a:pt x="1247" y="702"/>
                </a:lnTo>
                <a:lnTo>
                  <a:pt x="1247" y="707"/>
                </a:lnTo>
                <a:lnTo>
                  <a:pt x="1242" y="712"/>
                </a:lnTo>
                <a:lnTo>
                  <a:pt x="1247" y="712"/>
                </a:lnTo>
                <a:lnTo>
                  <a:pt x="1242" y="712"/>
                </a:lnTo>
                <a:lnTo>
                  <a:pt x="1247" y="712"/>
                </a:lnTo>
                <a:lnTo>
                  <a:pt x="1242" y="717"/>
                </a:lnTo>
                <a:lnTo>
                  <a:pt x="1242" y="712"/>
                </a:lnTo>
                <a:lnTo>
                  <a:pt x="1242" y="717"/>
                </a:lnTo>
                <a:lnTo>
                  <a:pt x="1247" y="717"/>
                </a:lnTo>
                <a:lnTo>
                  <a:pt x="1242" y="717"/>
                </a:lnTo>
                <a:lnTo>
                  <a:pt x="1247" y="717"/>
                </a:lnTo>
                <a:lnTo>
                  <a:pt x="1247" y="722"/>
                </a:lnTo>
                <a:lnTo>
                  <a:pt x="1247" y="717"/>
                </a:lnTo>
                <a:lnTo>
                  <a:pt x="1247" y="722"/>
                </a:lnTo>
                <a:lnTo>
                  <a:pt x="1252" y="722"/>
                </a:lnTo>
                <a:lnTo>
                  <a:pt x="1257" y="722"/>
                </a:lnTo>
                <a:lnTo>
                  <a:pt x="1263" y="722"/>
                </a:lnTo>
                <a:lnTo>
                  <a:pt x="1268" y="717"/>
                </a:lnTo>
                <a:lnTo>
                  <a:pt x="1273" y="717"/>
                </a:lnTo>
                <a:lnTo>
                  <a:pt x="1273" y="712"/>
                </a:lnTo>
                <a:lnTo>
                  <a:pt x="1278" y="707"/>
                </a:lnTo>
                <a:lnTo>
                  <a:pt x="1278" y="702"/>
                </a:lnTo>
                <a:lnTo>
                  <a:pt x="1278" y="696"/>
                </a:lnTo>
                <a:lnTo>
                  <a:pt x="1273" y="696"/>
                </a:lnTo>
                <a:lnTo>
                  <a:pt x="1273" y="691"/>
                </a:lnTo>
                <a:lnTo>
                  <a:pt x="1273" y="696"/>
                </a:lnTo>
                <a:lnTo>
                  <a:pt x="1268" y="691"/>
                </a:lnTo>
                <a:lnTo>
                  <a:pt x="1268" y="696"/>
                </a:lnTo>
                <a:lnTo>
                  <a:pt x="1268" y="691"/>
                </a:lnTo>
                <a:lnTo>
                  <a:pt x="1268" y="696"/>
                </a:lnTo>
                <a:lnTo>
                  <a:pt x="1263" y="691"/>
                </a:lnTo>
                <a:lnTo>
                  <a:pt x="1263" y="696"/>
                </a:lnTo>
                <a:lnTo>
                  <a:pt x="1257" y="696"/>
                </a:lnTo>
                <a:lnTo>
                  <a:pt x="2276" y="2364"/>
                </a:lnTo>
                <a:lnTo>
                  <a:pt x="1377" y="644"/>
                </a:lnTo>
                <a:lnTo>
                  <a:pt x="1372" y="644"/>
                </a:lnTo>
                <a:lnTo>
                  <a:pt x="1356" y="644"/>
                </a:lnTo>
                <a:lnTo>
                  <a:pt x="1351" y="650"/>
                </a:lnTo>
                <a:lnTo>
                  <a:pt x="1351" y="655"/>
                </a:lnTo>
                <a:lnTo>
                  <a:pt x="1341" y="660"/>
                </a:lnTo>
                <a:lnTo>
                  <a:pt x="1346" y="660"/>
                </a:lnTo>
                <a:lnTo>
                  <a:pt x="1341" y="670"/>
                </a:lnTo>
                <a:lnTo>
                  <a:pt x="1341" y="676"/>
                </a:lnTo>
                <a:lnTo>
                  <a:pt x="1335" y="681"/>
                </a:lnTo>
                <a:lnTo>
                  <a:pt x="1335" y="676"/>
                </a:lnTo>
                <a:lnTo>
                  <a:pt x="1341" y="676"/>
                </a:lnTo>
                <a:lnTo>
                  <a:pt x="1346" y="676"/>
                </a:lnTo>
                <a:lnTo>
                  <a:pt x="1341" y="681"/>
                </a:lnTo>
                <a:lnTo>
                  <a:pt x="1346" y="676"/>
                </a:lnTo>
                <a:lnTo>
                  <a:pt x="1351" y="676"/>
                </a:lnTo>
                <a:lnTo>
                  <a:pt x="1351" y="681"/>
                </a:lnTo>
                <a:lnTo>
                  <a:pt x="1356" y="676"/>
                </a:lnTo>
                <a:lnTo>
                  <a:pt x="1361" y="670"/>
                </a:lnTo>
                <a:lnTo>
                  <a:pt x="1361" y="676"/>
                </a:lnTo>
                <a:lnTo>
                  <a:pt x="1367" y="670"/>
                </a:lnTo>
                <a:lnTo>
                  <a:pt x="1372" y="660"/>
                </a:lnTo>
                <a:lnTo>
                  <a:pt x="1377" y="655"/>
                </a:lnTo>
                <a:lnTo>
                  <a:pt x="1377" y="650"/>
                </a:lnTo>
                <a:lnTo>
                  <a:pt x="1377" y="644"/>
                </a:lnTo>
                <a:lnTo>
                  <a:pt x="2276" y="2364"/>
                </a:lnTo>
                <a:lnTo>
                  <a:pt x="3460" y="1018"/>
                </a:lnTo>
                <a:lnTo>
                  <a:pt x="3403" y="1044"/>
                </a:lnTo>
                <a:lnTo>
                  <a:pt x="3460" y="1024"/>
                </a:lnTo>
                <a:lnTo>
                  <a:pt x="3460" y="1018"/>
                </a:lnTo>
                <a:lnTo>
                  <a:pt x="2276" y="2364"/>
                </a:lnTo>
                <a:lnTo>
                  <a:pt x="1195" y="727"/>
                </a:lnTo>
                <a:lnTo>
                  <a:pt x="1200" y="722"/>
                </a:lnTo>
                <a:lnTo>
                  <a:pt x="1206" y="722"/>
                </a:lnTo>
                <a:lnTo>
                  <a:pt x="1206" y="717"/>
                </a:lnTo>
                <a:lnTo>
                  <a:pt x="1200" y="717"/>
                </a:lnTo>
                <a:lnTo>
                  <a:pt x="1195" y="722"/>
                </a:lnTo>
                <a:lnTo>
                  <a:pt x="1195" y="727"/>
                </a:lnTo>
                <a:lnTo>
                  <a:pt x="2276" y="2364"/>
                </a:lnTo>
                <a:lnTo>
                  <a:pt x="1180" y="561"/>
                </a:lnTo>
                <a:lnTo>
                  <a:pt x="1185" y="561"/>
                </a:lnTo>
                <a:lnTo>
                  <a:pt x="1180" y="566"/>
                </a:lnTo>
                <a:lnTo>
                  <a:pt x="1174" y="577"/>
                </a:lnTo>
                <a:lnTo>
                  <a:pt x="1180" y="572"/>
                </a:lnTo>
                <a:lnTo>
                  <a:pt x="1174" y="577"/>
                </a:lnTo>
                <a:lnTo>
                  <a:pt x="1180" y="577"/>
                </a:lnTo>
                <a:lnTo>
                  <a:pt x="1174" y="577"/>
                </a:lnTo>
                <a:lnTo>
                  <a:pt x="1180" y="577"/>
                </a:lnTo>
                <a:lnTo>
                  <a:pt x="1185" y="577"/>
                </a:lnTo>
                <a:lnTo>
                  <a:pt x="1190" y="577"/>
                </a:lnTo>
                <a:lnTo>
                  <a:pt x="1200" y="566"/>
                </a:lnTo>
                <a:lnTo>
                  <a:pt x="1200" y="561"/>
                </a:lnTo>
                <a:lnTo>
                  <a:pt x="1206" y="561"/>
                </a:lnTo>
                <a:lnTo>
                  <a:pt x="1206" y="556"/>
                </a:lnTo>
                <a:lnTo>
                  <a:pt x="1195" y="556"/>
                </a:lnTo>
                <a:lnTo>
                  <a:pt x="1190" y="556"/>
                </a:lnTo>
                <a:lnTo>
                  <a:pt x="1190" y="561"/>
                </a:lnTo>
                <a:lnTo>
                  <a:pt x="1180" y="561"/>
                </a:lnTo>
                <a:lnTo>
                  <a:pt x="2276" y="2364"/>
                </a:lnTo>
                <a:lnTo>
                  <a:pt x="1174" y="779"/>
                </a:lnTo>
                <a:lnTo>
                  <a:pt x="1159" y="790"/>
                </a:lnTo>
                <a:lnTo>
                  <a:pt x="1164" y="790"/>
                </a:lnTo>
                <a:lnTo>
                  <a:pt x="1154" y="795"/>
                </a:lnTo>
                <a:lnTo>
                  <a:pt x="1143" y="805"/>
                </a:lnTo>
                <a:lnTo>
                  <a:pt x="1138" y="811"/>
                </a:lnTo>
                <a:lnTo>
                  <a:pt x="1143" y="811"/>
                </a:lnTo>
                <a:lnTo>
                  <a:pt x="1138" y="816"/>
                </a:lnTo>
                <a:lnTo>
                  <a:pt x="1143" y="811"/>
                </a:lnTo>
                <a:lnTo>
                  <a:pt x="1143" y="816"/>
                </a:lnTo>
                <a:lnTo>
                  <a:pt x="1143" y="811"/>
                </a:lnTo>
                <a:lnTo>
                  <a:pt x="1148" y="816"/>
                </a:lnTo>
                <a:lnTo>
                  <a:pt x="1148" y="811"/>
                </a:lnTo>
                <a:lnTo>
                  <a:pt x="1164" y="800"/>
                </a:lnTo>
                <a:lnTo>
                  <a:pt x="1164" y="795"/>
                </a:lnTo>
                <a:lnTo>
                  <a:pt x="1169" y="790"/>
                </a:lnTo>
                <a:lnTo>
                  <a:pt x="1174" y="779"/>
                </a:lnTo>
                <a:lnTo>
                  <a:pt x="2276" y="2364"/>
                </a:lnTo>
                <a:lnTo>
                  <a:pt x="1128" y="847"/>
                </a:lnTo>
                <a:lnTo>
                  <a:pt x="1133" y="847"/>
                </a:lnTo>
                <a:lnTo>
                  <a:pt x="1133" y="842"/>
                </a:lnTo>
                <a:lnTo>
                  <a:pt x="1128" y="847"/>
                </a:lnTo>
                <a:lnTo>
                  <a:pt x="2276" y="2364"/>
                </a:lnTo>
                <a:lnTo>
                  <a:pt x="1206" y="826"/>
                </a:lnTo>
                <a:lnTo>
                  <a:pt x="1211" y="826"/>
                </a:lnTo>
                <a:lnTo>
                  <a:pt x="1216" y="821"/>
                </a:lnTo>
                <a:lnTo>
                  <a:pt x="1221" y="821"/>
                </a:lnTo>
                <a:lnTo>
                  <a:pt x="1221" y="816"/>
                </a:lnTo>
                <a:lnTo>
                  <a:pt x="1216" y="811"/>
                </a:lnTo>
                <a:lnTo>
                  <a:pt x="1211" y="811"/>
                </a:lnTo>
                <a:lnTo>
                  <a:pt x="1206" y="816"/>
                </a:lnTo>
                <a:lnTo>
                  <a:pt x="1206" y="821"/>
                </a:lnTo>
                <a:lnTo>
                  <a:pt x="1206" y="826"/>
                </a:lnTo>
                <a:lnTo>
                  <a:pt x="2276" y="2364"/>
                </a:lnTo>
                <a:lnTo>
                  <a:pt x="1138" y="826"/>
                </a:lnTo>
                <a:lnTo>
                  <a:pt x="1138" y="821"/>
                </a:lnTo>
                <a:lnTo>
                  <a:pt x="1128" y="821"/>
                </a:lnTo>
                <a:lnTo>
                  <a:pt x="1122" y="826"/>
                </a:lnTo>
                <a:lnTo>
                  <a:pt x="1117" y="831"/>
                </a:lnTo>
                <a:lnTo>
                  <a:pt x="1122" y="831"/>
                </a:lnTo>
                <a:lnTo>
                  <a:pt x="1117" y="831"/>
                </a:lnTo>
                <a:lnTo>
                  <a:pt x="1122" y="831"/>
                </a:lnTo>
                <a:lnTo>
                  <a:pt x="1128" y="837"/>
                </a:lnTo>
                <a:lnTo>
                  <a:pt x="1128" y="831"/>
                </a:lnTo>
                <a:lnTo>
                  <a:pt x="1133" y="831"/>
                </a:lnTo>
                <a:lnTo>
                  <a:pt x="1138" y="826"/>
                </a:lnTo>
                <a:lnTo>
                  <a:pt x="2276" y="2364"/>
                </a:lnTo>
                <a:lnTo>
                  <a:pt x="1206" y="785"/>
                </a:lnTo>
                <a:lnTo>
                  <a:pt x="1206" y="779"/>
                </a:lnTo>
                <a:lnTo>
                  <a:pt x="1211" y="779"/>
                </a:lnTo>
                <a:lnTo>
                  <a:pt x="1216" y="774"/>
                </a:lnTo>
                <a:lnTo>
                  <a:pt x="1216" y="774"/>
                </a:lnTo>
                <a:lnTo>
                  <a:pt x="1216" y="769"/>
                </a:lnTo>
                <a:lnTo>
                  <a:pt x="1211" y="769"/>
                </a:lnTo>
                <a:lnTo>
                  <a:pt x="1200" y="774"/>
                </a:lnTo>
                <a:lnTo>
                  <a:pt x="1195" y="774"/>
                </a:lnTo>
                <a:lnTo>
                  <a:pt x="1195" y="779"/>
                </a:lnTo>
                <a:lnTo>
                  <a:pt x="1195" y="785"/>
                </a:lnTo>
                <a:lnTo>
                  <a:pt x="1195" y="779"/>
                </a:lnTo>
                <a:lnTo>
                  <a:pt x="1195" y="785"/>
                </a:lnTo>
                <a:lnTo>
                  <a:pt x="1200" y="785"/>
                </a:lnTo>
                <a:lnTo>
                  <a:pt x="1206" y="785"/>
                </a:lnTo>
                <a:lnTo>
                  <a:pt x="2276" y="2364"/>
                </a:lnTo>
                <a:lnTo>
                  <a:pt x="1403" y="463"/>
                </a:lnTo>
                <a:lnTo>
                  <a:pt x="1398" y="463"/>
                </a:lnTo>
                <a:lnTo>
                  <a:pt x="1393" y="463"/>
                </a:lnTo>
                <a:lnTo>
                  <a:pt x="1387" y="468"/>
                </a:lnTo>
                <a:lnTo>
                  <a:pt x="1382" y="468"/>
                </a:lnTo>
                <a:lnTo>
                  <a:pt x="1377" y="473"/>
                </a:lnTo>
                <a:lnTo>
                  <a:pt x="1377" y="478"/>
                </a:lnTo>
                <a:lnTo>
                  <a:pt x="1377" y="483"/>
                </a:lnTo>
                <a:lnTo>
                  <a:pt x="1382" y="478"/>
                </a:lnTo>
                <a:lnTo>
                  <a:pt x="1382" y="483"/>
                </a:lnTo>
                <a:lnTo>
                  <a:pt x="1382" y="478"/>
                </a:lnTo>
                <a:lnTo>
                  <a:pt x="1382" y="483"/>
                </a:lnTo>
                <a:lnTo>
                  <a:pt x="1387" y="478"/>
                </a:lnTo>
                <a:lnTo>
                  <a:pt x="1393" y="478"/>
                </a:lnTo>
                <a:lnTo>
                  <a:pt x="1398" y="473"/>
                </a:lnTo>
                <a:lnTo>
                  <a:pt x="1403" y="468"/>
                </a:lnTo>
                <a:lnTo>
                  <a:pt x="1403" y="463"/>
                </a:lnTo>
                <a:lnTo>
                  <a:pt x="2276" y="2364"/>
                </a:lnTo>
                <a:lnTo>
                  <a:pt x="1242" y="894"/>
                </a:lnTo>
                <a:lnTo>
                  <a:pt x="1237" y="894"/>
                </a:lnTo>
                <a:lnTo>
                  <a:pt x="1237" y="889"/>
                </a:lnTo>
                <a:lnTo>
                  <a:pt x="1231" y="889"/>
                </a:lnTo>
                <a:lnTo>
                  <a:pt x="1216" y="899"/>
                </a:lnTo>
                <a:lnTo>
                  <a:pt x="1211" y="899"/>
                </a:lnTo>
                <a:lnTo>
                  <a:pt x="1211" y="904"/>
                </a:lnTo>
                <a:lnTo>
                  <a:pt x="1206" y="909"/>
                </a:lnTo>
                <a:lnTo>
                  <a:pt x="1206" y="915"/>
                </a:lnTo>
                <a:lnTo>
                  <a:pt x="1206" y="920"/>
                </a:lnTo>
                <a:lnTo>
                  <a:pt x="1211" y="920"/>
                </a:lnTo>
                <a:lnTo>
                  <a:pt x="1216" y="920"/>
                </a:lnTo>
                <a:lnTo>
                  <a:pt x="1221" y="920"/>
                </a:lnTo>
                <a:lnTo>
                  <a:pt x="1226" y="915"/>
                </a:lnTo>
                <a:lnTo>
                  <a:pt x="1231" y="915"/>
                </a:lnTo>
                <a:lnTo>
                  <a:pt x="1231" y="909"/>
                </a:lnTo>
                <a:lnTo>
                  <a:pt x="1237" y="904"/>
                </a:lnTo>
                <a:lnTo>
                  <a:pt x="1242" y="899"/>
                </a:lnTo>
                <a:lnTo>
                  <a:pt x="1242" y="894"/>
                </a:lnTo>
                <a:lnTo>
                  <a:pt x="2276" y="2364"/>
                </a:lnTo>
                <a:lnTo>
                  <a:pt x="1502" y="94"/>
                </a:lnTo>
                <a:lnTo>
                  <a:pt x="1502" y="99"/>
                </a:lnTo>
                <a:lnTo>
                  <a:pt x="1512" y="99"/>
                </a:lnTo>
                <a:lnTo>
                  <a:pt x="1512" y="94"/>
                </a:lnTo>
                <a:lnTo>
                  <a:pt x="1507" y="94"/>
                </a:lnTo>
                <a:lnTo>
                  <a:pt x="1502" y="94"/>
                </a:lnTo>
                <a:lnTo>
                  <a:pt x="2276" y="2364"/>
                </a:lnTo>
                <a:lnTo>
                  <a:pt x="1522" y="156"/>
                </a:lnTo>
                <a:lnTo>
                  <a:pt x="1522" y="161"/>
                </a:lnTo>
                <a:lnTo>
                  <a:pt x="1528" y="156"/>
                </a:lnTo>
                <a:lnTo>
                  <a:pt x="1522" y="156"/>
                </a:lnTo>
                <a:lnTo>
                  <a:pt x="2276" y="2364"/>
                </a:lnTo>
                <a:lnTo>
                  <a:pt x="3346" y="1579"/>
                </a:lnTo>
                <a:lnTo>
                  <a:pt x="3325" y="1507"/>
                </a:lnTo>
                <a:lnTo>
                  <a:pt x="3299" y="1455"/>
                </a:lnTo>
                <a:lnTo>
                  <a:pt x="3304" y="1476"/>
                </a:lnTo>
                <a:lnTo>
                  <a:pt x="3346" y="1579"/>
                </a:lnTo>
                <a:lnTo>
                  <a:pt x="2276" y="2364"/>
                </a:lnTo>
                <a:lnTo>
                  <a:pt x="1491" y="442"/>
                </a:lnTo>
                <a:lnTo>
                  <a:pt x="1486" y="442"/>
                </a:lnTo>
                <a:lnTo>
                  <a:pt x="1486" y="447"/>
                </a:lnTo>
                <a:lnTo>
                  <a:pt x="1491" y="442"/>
                </a:lnTo>
                <a:lnTo>
                  <a:pt x="2276" y="2364"/>
                </a:lnTo>
                <a:lnTo>
                  <a:pt x="1512" y="83"/>
                </a:lnTo>
                <a:lnTo>
                  <a:pt x="1507" y="89"/>
                </a:lnTo>
                <a:lnTo>
                  <a:pt x="1512" y="89"/>
                </a:lnTo>
                <a:lnTo>
                  <a:pt x="1512" y="83"/>
                </a:lnTo>
                <a:lnTo>
                  <a:pt x="2276" y="2364"/>
                </a:lnTo>
                <a:lnTo>
                  <a:pt x="1522" y="166"/>
                </a:lnTo>
                <a:lnTo>
                  <a:pt x="1528" y="166"/>
                </a:lnTo>
                <a:lnTo>
                  <a:pt x="1528" y="161"/>
                </a:lnTo>
                <a:lnTo>
                  <a:pt x="1522" y="161"/>
                </a:lnTo>
                <a:lnTo>
                  <a:pt x="1522" y="166"/>
                </a:lnTo>
                <a:lnTo>
                  <a:pt x="1522" y="161"/>
                </a:lnTo>
                <a:lnTo>
                  <a:pt x="1522" y="166"/>
                </a:lnTo>
                <a:lnTo>
                  <a:pt x="2276" y="2364"/>
                </a:lnTo>
                <a:lnTo>
                  <a:pt x="1522" y="208"/>
                </a:lnTo>
                <a:lnTo>
                  <a:pt x="1522" y="203"/>
                </a:lnTo>
                <a:lnTo>
                  <a:pt x="1528" y="203"/>
                </a:lnTo>
                <a:lnTo>
                  <a:pt x="1533" y="198"/>
                </a:lnTo>
                <a:lnTo>
                  <a:pt x="1538" y="198"/>
                </a:lnTo>
                <a:lnTo>
                  <a:pt x="1538" y="192"/>
                </a:lnTo>
                <a:lnTo>
                  <a:pt x="1543" y="187"/>
                </a:lnTo>
                <a:lnTo>
                  <a:pt x="1543" y="182"/>
                </a:lnTo>
                <a:lnTo>
                  <a:pt x="1543" y="177"/>
                </a:lnTo>
                <a:lnTo>
                  <a:pt x="1538" y="177"/>
                </a:lnTo>
                <a:lnTo>
                  <a:pt x="1533" y="177"/>
                </a:lnTo>
                <a:lnTo>
                  <a:pt x="1517" y="182"/>
                </a:lnTo>
                <a:lnTo>
                  <a:pt x="1517" y="187"/>
                </a:lnTo>
                <a:lnTo>
                  <a:pt x="1512" y="192"/>
                </a:lnTo>
                <a:lnTo>
                  <a:pt x="1512" y="198"/>
                </a:lnTo>
                <a:lnTo>
                  <a:pt x="1507" y="203"/>
                </a:lnTo>
                <a:lnTo>
                  <a:pt x="1512" y="203"/>
                </a:lnTo>
                <a:lnTo>
                  <a:pt x="1507" y="208"/>
                </a:lnTo>
                <a:lnTo>
                  <a:pt x="1512" y="203"/>
                </a:lnTo>
                <a:lnTo>
                  <a:pt x="1512" y="208"/>
                </a:lnTo>
                <a:lnTo>
                  <a:pt x="1517" y="208"/>
                </a:lnTo>
                <a:lnTo>
                  <a:pt x="1522" y="203"/>
                </a:lnTo>
                <a:lnTo>
                  <a:pt x="1522" y="208"/>
                </a:lnTo>
                <a:lnTo>
                  <a:pt x="2276" y="2364"/>
                </a:lnTo>
                <a:lnTo>
                  <a:pt x="1408" y="416"/>
                </a:lnTo>
                <a:lnTo>
                  <a:pt x="1403" y="411"/>
                </a:lnTo>
                <a:lnTo>
                  <a:pt x="1398" y="411"/>
                </a:lnTo>
                <a:lnTo>
                  <a:pt x="1393" y="411"/>
                </a:lnTo>
                <a:lnTo>
                  <a:pt x="1393" y="416"/>
                </a:lnTo>
                <a:lnTo>
                  <a:pt x="1387" y="416"/>
                </a:lnTo>
                <a:lnTo>
                  <a:pt x="1387" y="421"/>
                </a:lnTo>
                <a:lnTo>
                  <a:pt x="1393" y="421"/>
                </a:lnTo>
                <a:lnTo>
                  <a:pt x="1393" y="426"/>
                </a:lnTo>
                <a:lnTo>
                  <a:pt x="1398" y="421"/>
                </a:lnTo>
                <a:lnTo>
                  <a:pt x="1403" y="416"/>
                </a:lnTo>
                <a:lnTo>
                  <a:pt x="1408" y="416"/>
                </a:lnTo>
                <a:lnTo>
                  <a:pt x="2276" y="2364"/>
                </a:lnTo>
                <a:lnTo>
                  <a:pt x="1507" y="104"/>
                </a:lnTo>
                <a:lnTo>
                  <a:pt x="1507" y="109"/>
                </a:lnTo>
                <a:lnTo>
                  <a:pt x="1512" y="109"/>
                </a:lnTo>
                <a:lnTo>
                  <a:pt x="1512" y="114"/>
                </a:lnTo>
                <a:lnTo>
                  <a:pt x="1512" y="109"/>
                </a:lnTo>
                <a:lnTo>
                  <a:pt x="1512" y="114"/>
                </a:lnTo>
                <a:lnTo>
                  <a:pt x="1517" y="109"/>
                </a:lnTo>
                <a:lnTo>
                  <a:pt x="1522" y="104"/>
                </a:lnTo>
                <a:lnTo>
                  <a:pt x="1528" y="104"/>
                </a:lnTo>
                <a:lnTo>
                  <a:pt x="1522" y="99"/>
                </a:lnTo>
                <a:lnTo>
                  <a:pt x="1517" y="99"/>
                </a:lnTo>
                <a:lnTo>
                  <a:pt x="1507" y="104"/>
                </a:lnTo>
                <a:lnTo>
                  <a:pt x="2276" y="2364"/>
                </a:lnTo>
                <a:lnTo>
                  <a:pt x="1439" y="535"/>
                </a:lnTo>
                <a:lnTo>
                  <a:pt x="1439" y="530"/>
                </a:lnTo>
                <a:lnTo>
                  <a:pt x="1434" y="525"/>
                </a:lnTo>
                <a:lnTo>
                  <a:pt x="1429" y="530"/>
                </a:lnTo>
                <a:lnTo>
                  <a:pt x="1434" y="535"/>
                </a:lnTo>
                <a:lnTo>
                  <a:pt x="1439" y="535"/>
                </a:lnTo>
                <a:lnTo>
                  <a:pt x="2276" y="2364"/>
                </a:lnTo>
                <a:lnTo>
                  <a:pt x="1408" y="608"/>
                </a:lnTo>
                <a:lnTo>
                  <a:pt x="1413" y="608"/>
                </a:lnTo>
                <a:lnTo>
                  <a:pt x="1419" y="603"/>
                </a:lnTo>
                <a:lnTo>
                  <a:pt x="1413" y="598"/>
                </a:lnTo>
                <a:lnTo>
                  <a:pt x="1408" y="603"/>
                </a:lnTo>
                <a:lnTo>
                  <a:pt x="1408" y="608"/>
                </a:lnTo>
                <a:lnTo>
                  <a:pt x="2276" y="2364"/>
                </a:lnTo>
                <a:lnTo>
                  <a:pt x="1444" y="385"/>
                </a:lnTo>
                <a:lnTo>
                  <a:pt x="1444" y="390"/>
                </a:lnTo>
                <a:lnTo>
                  <a:pt x="1439" y="385"/>
                </a:lnTo>
                <a:lnTo>
                  <a:pt x="1439" y="390"/>
                </a:lnTo>
                <a:lnTo>
                  <a:pt x="1434" y="390"/>
                </a:lnTo>
                <a:lnTo>
                  <a:pt x="1429" y="390"/>
                </a:lnTo>
                <a:lnTo>
                  <a:pt x="1429" y="395"/>
                </a:lnTo>
                <a:lnTo>
                  <a:pt x="1429" y="400"/>
                </a:lnTo>
                <a:lnTo>
                  <a:pt x="1429" y="405"/>
                </a:lnTo>
                <a:lnTo>
                  <a:pt x="1429" y="411"/>
                </a:lnTo>
                <a:lnTo>
                  <a:pt x="1429" y="405"/>
                </a:lnTo>
                <a:lnTo>
                  <a:pt x="1429" y="411"/>
                </a:lnTo>
                <a:lnTo>
                  <a:pt x="1429" y="416"/>
                </a:lnTo>
                <a:lnTo>
                  <a:pt x="1434" y="411"/>
                </a:lnTo>
                <a:lnTo>
                  <a:pt x="1434" y="416"/>
                </a:lnTo>
                <a:lnTo>
                  <a:pt x="1439" y="416"/>
                </a:lnTo>
                <a:lnTo>
                  <a:pt x="1444" y="416"/>
                </a:lnTo>
                <a:lnTo>
                  <a:pt x="1450" y="411"/>
                </a:lnTo>
                <a:lnTo>
                  <a:pt x="1455" y="411"/>
                </a:lnTo>
                <a:lnTo>
                  <a:pt x="1460" y="405"/>
                </a:lnTo>
                <a:lnTo>
                  <a:pt x="1460" y="400"/>
                </a:lnTo>
                <a:lnTo>
                  <a:pt x="1465" y="400"/>
                </a:lnTo>
                <a:lnTo>
                  <a:pt x="1460" y="395"/>
                </a:lnTo>
                <a:lnTo>
                  <a:pt x="1465" y="395"/>
                </a:lnTo>
                <a:lnTo>
                  <a:pt x="1460" y="395"/>
                </a:lnTo>
                <a:lnTo>
                  <a:pt x="1460" y="390"/>
                </a:lnTo>
                <a:lnTo>
                  <a:pt x="1465" y="390"/>
                </a:lnTo>
                <a:lnTo>
                  <a:pt x="1460" y="390"/>
                </a:lnTo>
                <a:lnTo>
                  <a:pt x="1455" y="390"/>
                </a:lnTo>
                <a:lnTo>
                  <a:pt x="1455" y="385"/>
                </a:lnTo>
                <a:lnTo>
                  <a:pt x="1455" y="390"/>
                </a:lnTo>
                <a:lnTo>
                  <a:pt x="1455" y="385"/>
                </a:lnTo>
                <a:lnTo>
                  <a:pt x="1450" y="385"/>
                </a:lnTo>
                <a:lnTo>
                  <a:pt x="1450" y="390"/>
                </a:lnTo>
                <a:lnTo>
                  <a:pt x="1450" y="385"/>
                </a:lnTo>
                <a:lnTo>
                  <a:pt x="1444" y="385"/>
                </a:lnTo>
                <a:lnTo>
                  <a:pt x="2276" y="2364"/>
                </a:lnTo>
                <a:lnTo>
                  <a:pt x="1444" y="468"/>
                </a:lnTo>
                <a:lnTo>
                  <a:pt x="1434" y="473"/>
                </a:lnTo>
                <a:lnTo>
                  <a:pt x="1434" y="468"/>
                </a:lnTo>
                <a:lnTo>
                  <a:pt x="1429" y="463"/>
                </a:lnTo>
                <a:lnTo>
                  <a:pt x="1424" y="463"/>
                </a:lnTo>
                <a:lnTo>
                  <a:pt x="1419" y="468"/>
                </a:lnTo>
                <a:lnTo>
                  <a:pt x="1413" y="473"/>
                </a:lnTo>
                <a:lnTo>
                  <a:pt x="1408" y="483"/>
                </a:lnTo>
                <a:lnTo>
                  <a:pt x="1413" y="483"/>
                </a:lnTo>
                <a:lnTo>
                  <a:pt x="1408" y="489"/>
                </a:lnTo>
                <a:lnTo>
                  <a:pt x="1413" y="489"/>
                </a:lnTo>
                <a:lnTo>
                  <a:pt x="1419" y="489"/>
                </a:lnTo>
                <a:lnTo>
                  <a:pt x="1424" y="483"/>
                </a:lnTo>
                <a:lnTo>
                  <a:pt x="1429" y="483"/>
                </a:lnTo>
                <a:lnTo>
                  <a:pt x="1429" y="489"/>
                </a:lnTo>
                <a:lnTo>
                  <a:pt x="1434" y="489"/>
                </a:lnTo>
                <a:lnTo>
                  <a:pt x="1429" y="489"/>
                </a:lnTo>
                <a:lnTo>
                  <a:pt x="1434" y="489"/>
                </a:lnTo>
                <a:lnTo>
                  <a:pt x="1439" y="483"/>
                </a:lnTo>
                <a:lnTo>
                  <a:pt x="1444" y="478"/>
                </a:lnTo>
                <a:lnTo>
                  <a:pt x="1444" y="473"/>
                </a:lnTo>
                <a:lnTo>
                  <a:pt x="1444" y="468"/>
                </a:lnTo>
                <a:lnTo>
                  <a:pt x="2276" y="2364"/>
                </a:lnTo>
                <a:lnTo>
                  <a:pt x="1450" y="598"/>
                </a:lnTo>
                <a:lnTo>
                  <a:pt x="1455" y="592"/>
                </a:lnTo>
                <a:lnTo>
                  <a:pt x="1450" y="592"/>
                </a:lnTo>
                <a:lnTo>
                  <a:pt x="1450" y="598"/>
                </a:lnTo>
                <a:lnTo>
                  <a:pt x="2276" y="2364"/>
                </a:lnTo>
                <a:lnTo>
                  <a:pt x="3907" y="286"/>
                </a:lnTo>
                <a:lnTo>
                  <a:pt x="3902" y="286"/>
                </a:lnTo>
                <a:lnTo>
                  <a:pt x="3902" y="291"/>
                </a:lnTo>
                <a:lnTo>
                  <a:pt x="3907" y="291"/>
                </a:lnTo>
                <a:lnTo>
                  <a:pt x="3907" y="286"/>
                </a:lnTo>
                <a:lnTo>
                  <a:pt x="2276" y="2364"/>
                </a:lnTo>
                <a:lnTo>
                  <a:pt x="3876" y="255"/>
                </a:lnTo>
                <a:lnTo>
                  <a:pt x="3871" y="255"/>
                </a:lnTo>
                <a:lnTo>
                  <a:pt x="3865" y="250"/>
                </a:lnTo>
                <a:lnTo>
                  <a:pt x="3860" y="250"/>
                </a:lnTo>
                <a:lnTo>
                  <a:pt x="3845" y="244"/>
                </a:lnTo>
                <a:lnTo>
                  <a:pt x="3850" y="250"/>
                </a:lnTo>
                <a:lnTo>
                  <a:pt x="3845" y="255"/>
                </a:lnTo>
                <a:lnTo>
                  <a:pt x="3850" y="255"/>
                </a:lnTo>
                <a:lnTo>
                  <a:pt x="3855" y="255"/>
                </a:lnTo>
                <a:lnTo>
                  <a:pt x="3860" y="255"/>
                </a:lnTo>
                <a:lnTo>
                  <a:pt x="3865" y="255"/>
                </a:lnTo>
                <a:lnTo>
                  <a:pt x="3871" y="255"/>
                </a:lnTo>
                <a:lnTo>
                  <a:pt x="3871" y="260"/>
                </a:lnTo>
                <a:lnTo>
                  <a:pt x="3876" y="255"/>
                </a:lnTo>
                <a:lnTo>
                  <a:pt x="2276" y="2364"/>
                </a:lnTo>
                <a:lnTo>
                  <a:pt x="3793" y="198"/>
                </a:lnTo>
                <a:lnTo>
                  <a:pt x="3793" y="192"/>
                </a:lnTo>
                <a:lnTo>
                  <a:pt x="3788" y="192"/>
                </a:lnTo>
                <a:lnTo>
                  <a:pt x="3782" y="198"/>
                </a:lnTo>
                <a:lnTo>
                  <a:pt x="3782" y="203"/>
                </a:lnTo>
                <a:lnTo>
                  <a:pt x="3782" y="208"/>
                </a:lnTo>
                <a:lnTo>
                  <a:pt x="3788" y="203"/>
                </a:lnTo>
                <a:lnTo>
                  <a:pt x="3793" y="198"/>
                </a:lnTo>
                <a:lnTo>
                  <a:pt x="2276" y="2364"/>
                </a:lnTo>
                <a:lnTo>
                  <a:pt x="3814" y="234"/>
                </a:lnTo>
                <a:lnTo>
                  <a:pt x="3808" y="234"/>
                </a:lnTo>
                <a:lnTo>
                  <a:pt x="3819" y="234"/>
                </a:lnTo>
                <a:lnTo>
                  <a:pt x="3819" y="239"/>
                </a:lnTo>
                <a:lnTo>
                  <a:pt x="3824" y="239"/>
                </a:lnTo>
                <a:lnTo>
                  <a:pt x="3829" y="239"/>
                </a:lnTo>
                <a:lnTo>
                  <a:pt x="3829" y="234"/>
                </a:lnTo>
                <a:lnTo>
                  <a:pt x="3819" y="234"/>
                </a:lnTo>
                <a:lnTo>
                  <a:pt x="3814" y="234"/>
                </a:lnTo>
                <a:lnTo>
                  <a:pt x="2276" y="2364"/>
                </a:lnTo>
                <a:lnTo>
                  <a:pt x="3938" y="317"/>
                </a:lnTo>
                <a:lnTo>
                  <a:pt x="3933" y="317"/>
                </a:lnTo>
                <a:lnTo>
                  <a:pt x="3933" y="322"/>
                </a:lnTo>
                <a:lnTo>
                  <a:pt x="3938" y="317"/>
                </a:lnTo>
                <a:lnTo>
                  <a:pt x="2276" y="2364"/>
                </a:lnTo>
                <a:lnTo>
                  <a:pt x="644" y="0"/>
                </a:lnTo>
                <a:lnTo>
                  <a:pt x="686" y="89"/>
                </a:lnTo>
                <a:lnTo>
                  <a:pt x="717" y="172"/>
                </a:lnTo>
                <a:lnTo>
                  <a:pt x="686" y="78"/>
                </a:lnTo>
                <a:lnTo>
                  <a:pt x="650" y="0"/>
                </a:lnTo>
                <a:lnTo>
                  <a:pt x="644" y="0"/>
                </a:lnTo>
                <a:lnTo>
                  <a:pt x="2276" y="2364"/>
                </a:lnTo>
                <a:lnTo>
                  <a:pt x="738" y="509"/>
                </a:lnTo>
                <a:lnTo>
                  <a:pt x="728" y="452"/>
                </a:lnTo>
                <a:lnTo>
                  <a:pt x="728" y="411"/>
                </a:lnTo>
                <a:lnTo>
                  <a:pt x="712" y="385"/>
                </a:lnTo>
                <a:lnTo>
                  <a:pt x="728" y="447"/>
                </a:lnTo>
                <a:lnTo>
                  <a:pt x="738" y="509"/>
                </a:lnTo>
                <a:lnTo>
                  <a:pt x="2276" y="2364"/>
                </a:lnTo>
                <a:lnTo>
                  <a:pt x="5" y="982"/>
                </a:lnTo>
                <a:lnTo>
                  <a:pt x="11" y="982"/>
                </a:lnTo>
                <a:lnTo>
                  <a:pt x="11" y="977"/>
                </a:lnTo>
                <a:lnTo>
                  <a:pt x="0" y="982"/>
                </a:lnTo>
                <a:lnTo>
                  <a:pt x="0" y="987"/>
                </a:lnTo>
                <a:lnTo>
                  <a:pt x="5" y="982"/>
                </a:lnTo>
                <a:lnTo>
                  <a:pt x="2276" y="2364"/>
                </a:lnTo>
                <a:lnTo>
                  <a:pt x="4286" y="2998"/>
                </a:lnTo>
                <a:lnTo>
                  <a:pt x="4281" y="3003"/>
                </a:lnTo>
                <a:lnTo>
                  <a:pt x="4292" y="3003"/>
                </a:lnTo>
                <a:lnTo>
                  <a:pt x="4292" y="2998"/>
                </a:lnTo>
                <a:lnTo>
                  <a:pt x="4286" y="2998"/>
                </a:lnTo>
                <a:lnTo>
                  <a:pt x="2276" y="2364"/>
                </a:lnTo>
                <a:lnTo>
                  <a:pt x="3938" y="286"/>
                </a:lnTo>
                <a:lnTo>
                  <a:pt x="3933" y="286"/>
                </a:lnTo>
                <a:lnTo>
                  <a:pt x="3933" y="291"/>
                </a:lnTo>
                <a:lnTo>
                  <a:pt x="3938" y="291"/>
                </a:lnTo>
                <a:lnTo>
                  <a:pt x="3938" y="286"/>
                </a:lnTo>
                <a:lnTo>
                  <a:pt x="3938" y="291"/>
                </a:lnTo>
                <a:lnTo>
                  <a:pt x="3938" y="286"/>
                </a:lnTo>
                <a:lnTo>
                  <a:pt x="2276" y="2364"/>
                </a:lnTo>
                <a:lnTo>
                  <a:pt x="3985" y="296"/>
                </a:lnTo>
                <a:lnTo>
                  <a:pt x="3990" y="302"/>
                </a:lnTo>
                <a:lnTo>
                  <a:pt x="3990" y="296"/>
                </a:lnTo>
                <a:lnTo>
                  <a:pt x="3985" y="296"/>
                </a:lnTo>
                <a:lnTo>
                  <a:pt x="2276" y="2364"/>
                </a:lnTo>
                <a:lnTo>
                  <a:pt x="4364" y="3018"/>
                </a:lnTo>
                <a:lnTo>
                  <a:pt x="4364" y="3008"/>
                </a:lnTo>
                <a:lnTo>
                  <a:pt x="4359" y="3013"/>
                </a:lnTo>
                <a:lnTo>
                  <a:pt x="4359" y="3018"/>
                </a:lnTo>
                <a:lnTo>
                  <a:pt x="4364" y="3018"/>
                </a:lnTo>
                <a:lnTo>
                  <a:pt x="2276" y="2364"/>
                </a:lnTo>
                <a:lnTo>
                  <a:pt x="4369" y="515"/>
                </a:lnTo>
                <a:lnTo>
                  <a:pt x="4375" y="499"/>
                </a:lnTo>
                <a:lnTo>
                  <a:pt x="4369" y="494"/>
                </a:lnTo>
                <a:lnTo>
                  <a:pt x="4359" y="478"/>
                </a:lnTo>
                <a:lnTo>
                  <a:pt x="4343" y="473"/>
                </a:lnTo>
                <a:lnTo>
                  <a:pt x="4328" y="478"/>
                </a:lnTo>
                <a:lnTo>
                  <a:pt x="4292" y="483"/>
                </a:lnTo>
                <a:lnTo>
                  <a:pt x="4286" y="483"/>
                </a:lnTo>
                <a:lnTo>
                  <a:pt x="4286" y="473"/>
                </a:lnTo>
                <a:lnTo>
                  <a:pt x="4286" y="463"/>
                </a:lnTo>
                <a:lnTo>
                  <a:pt x="4271" y="442"/>
                </a:lnTo>
                <a:lnTo>
                  <a:pt x="4255" y="431"/>
                </a:lnTo>
                <a:lnTo>
                  <a:pt x="4260" y="426"/>
                </a:lnTo>
                <a:lnTo>
                  <a:pt x="4266" y="421"/>
                </a:lnTo>
                <a:lnTo>
                  <a:pt x="4276" y="411"/>
                </a:lnTo>
                <a:lnTo>
                  <a:pt x="4281" y="405"/>
                </a:lnTo>
                <a:lnTo>
                  <a:pt x="4276" y="395"/>
                </a:lnTo>
                <a:lnTo>
                  <a:pt x="4250" y="385"/>
                </a:lnTo>
                <a:lnTo>
                  <a:pt x="4234" y="374"/>
                </a:lnTo>
                <a:lnTo>
                  <a:pt x="4229" y="364"/>
                </a:lnTo>
                <a:lnTo>
                  <a:pt x="4229" y="359"/>
                </a:lnTo>
                <a:lnTo>
                  <a:pt x="4250" y="322"/>
                </a:lnTo>
                <a:lnTo>
                  <a:pt x="4250" y="312"/>
                </a:lnTo>
                <a:lnTo>
                  <a:pt x="4240" y="296"/>
                </a:lnTo>
                <a:lnTo>
                  <a:pt x="4208" y="291"/>
                </a:lnTo>
                <a:lnTo>
                  <a:pt x="4198" y="286"/>
                </a:lnTo>
                <a:lnTo>
                  <a:pt x="4193" y="276"/>
                </a:lnTo>
                <a:lnTo>
                  <a:pt x="4198" y="260"/>
                </a:lnTo>
                <a:lnTo>
                  <a:pt x="4208" y="239"/>
                </a:lnTo>
                <a:lnTo>
                  <a:pt x="4219" y="224"/>
                </a:lnTo>
                <a:lnTo>
                  <a:pt x="4208" y="218"/>
                </a:lnTo>
                <a:lnTo>
                  <a:pt x="4193" y="218"/>
                </a:lnTo>
                <a:lnTo>
                  <a:pt x="4177" y="218"/>
                </a:lnTo>
                <a:lnTo>
                  <a:pt x="4167" y="218"/>
                </a:lnTo>
                <a:lnTo>
                  <a:pt x="4162" y="208"/>
                </a:lnTo>
                <a:lnTo>
                  <a:pt x="4156" y="177"/>
                </a:lnTo>
                <a:lnTo>
                  <a:pt x="4156" y="166"/>
                </a:lnTo>
                <a:lnTo>
                  <a:pt x="4141" y="156"/>
                </a:lnTo>
                <a:lnTo>
                  <a:pt x="4099" y="135"/>
                </a:lnTo>
                <a:lnTo>
                  <a:pt x="4073" y="130"/>
                </a:lnTo>
                <a:lnTo>
                  <a:pt x="4079" y="130"/>
                </a:lnTo>
                <a:lnTo>
                  <a:pt x="4073" y="125"/>
                </a:lnTo>
                <a:lnTo>
                  <a:pt x="4063" y="114"/>
                </a:lnTo>
                <a:lnTo>
                  <a:pt x="4053" y="120"/>
                </a:lnTo>
                <a:lnTo>
                  <a:pt x="4042" y="125"/>
                </a:lnTo>
                <a:lnTo>
                  <a:pt x="4027" y="135"/>
                </a:lnTo>
                <a:lnTo>
                  <a:pt x="4006" y="146"/>
                </a:lnTo>
                <a:lnTo>
                  <a:pt x="3985" y="146"/>
                </a:lnTo>
                <a:lnTo>
                  <a:pt x="3975" y="140"/>
                </a:lnTo>
                <a:lnTo>
                  <a:pt x="3959" y="130"/>
                </a:lnTo>
                <a:lnTo>
                  <a:pt x="3954" y="120"/>
                </a:lnTo>
                <a:lnTo>
                  <a:pt x="3949" y="125"/>
                </a:lnTo>
                <a:lnTo>
                  <a:pt x="3943" y="140"/>
                </a:lnTo>
                <a:lnTo>
                  <a:pt x="3949" y="151"/>
                </a:lnTo>
                <a:lnTo>
                  <a:pt x="3954" y="156"/>
                </a:lnTo>
                <a:lnTo>
                  <a:pt x="3969" y="166"/>
                </a:lnTo>
                <a:lnTo>
                  <a:pt x="3969" y="172"/>
                </a:lnTo>
                <a:lnTo>
                  <a:pt x="3969" y="166"/>
                </a:lnTo>
                <a:lnTo>
                  <a:pt x="3980" y="177"/>
                </a:lnTo>
                <a:lnTo>
                  <a:pt x="3975" y="187"/>
                </a:lnTo>
                <a:lnTo>
                  <a:pt x="3975" y="198"/>
                </a:lnTo>
                <a:lnTo>
                  <a:pt x="3985" y="208"/>
                </a:lnTo>
                <a:lnTo>
                  <a:pt x="4011" y="234"/>
                </a:lnTo>
                <a:lnTo>
                  <a:pt x="4037" y="255"/>
                </a:lnTo>
                <a:lnTo>
                  <a:pt x="4042" y="276"/>
                </a:lnTo>
                <a:lnTo>
                  <a:pt x="4042" y="281"/>
                </a:lnTo>
                <a:lnTo>
                  <a:pt x="4032" y="291"/>
                </a:lnTo>
                <a:lnTo>
                  <a:pt x="3995" y="260"/>
                </a:lnTo>
                <a:lnTo>
                  <a:pt x="3969" y="244"/>
                </a:lnTo>
                <a:lnTo>
                  <a:pt x="3933" y="229"/>
                </a:lnTo>
                <a:lnTo>
                  <a:pt x="3912" y="218"/>
                </a:lnTo>
                <a:lnTo>
                  <a:pt x="3891" y="192"/>
                </a:lnTo>
                <a:lnTo>
                  <a:pt x="3850" y="151"/>
                </a:lnTo>
                <a:lnTo>
                  <a:pt x="3871" y="182"/>
                </a:lnTo>
                <a:lnTo>
                  <a:pt x="3881" y="192"/>
                </a:lnTo>
                <a:lnTo>
                  <a:pt x="3876" y="198"/>
                </a:lnTo>
                <a:lnTo>
                  <a:pt x="3876" y="192"/>
                </a:lnTo>
                <a:lnTo>
                  <a:pt x="3782" y="125"/>
                </a:lnTo>
                <a:lnTo>
                  <a:pt x="3788" y="120"/>
                </a:lnTo>
                <a:lnTo>
                  <a:pt x="3782" y="120"/>
                </a:lnTo>
                <a:lnTo>
                  <a:pt x="3788" y="120"/>
                </a:lnTo>
                <a:lnTo>
                  <a:pt x="3788" y="114"/>
                </a:lnTo>
                <a:lnTo>
                  <a:pt x="3782" y="114"/>
                </a:lnTo>
                <a:lnTo>
                  <a:pt x="3788" y="114"/>
                </a:lnTo>
                <a:lnTo>
                  <a:pt x="3782" y="114"/>
                </a:lnTo>
                <a:lnTo>
                  <a:pt x="3777" y="120"/>
                </a:lnTo>
                <a:lnTo>
                  <a:pt x="3694" y="57"/>
                </a:lnTo>
                <a:lnTo>
                  <a:pt x="3689" y="42"/>
                </a:lnTo>
                <a:lnTo>
                  <a:pt x="3689" y="37"/>
                </a:lnTo>
                <a:lnTo>
                  <a:pt x="3684" y="47"/>
                </a:lnTo>
                <a:lnTo>
                  <a:pt x="3678" y="42"/>
                </a:lnTo>
                <a:lnTo>
                  <a:pt x="3684" y="31"/>
                </a:lnTo>
                <a:lnTo>
                  <a:pt x="3684" y="26"/>
                </a:lnTo>
                <a:lnTo>
                  <a:pt x="3678" y="26"/>
                </a:lnTo>
                <a:lnTo>
                  <a:pt x="3678" y="11"/>
                </a:lnTo>
                <a:lnTo>
                  <a:pt x="3684" y="0"/>
                </a:lnTo>
                <a:lnTo>
                  <a:pt x="2858" y="0"/>
                </a:lnTo>
                <a:lnTo>
                  <a:pt x="2852" y="11"/>
                </a:lnTo>
                <a:lnTo>
                  <a:pt x="2837" y="16"/>
                </a:lnTo>
                <a:lnTo>
                  <a:pt x="2785" y="37"/>
                </a:lnTo>
                <a:lnTo>
                  <a:pt x="2774" y="42"/>
                </a:lnTo>
                <a:lnTo>
                  <a:pt x="2769" y="47"/>
                </a:lnTo>
                <a:lnTo>
                  <a:pt x="2774" y="63"/>
                </a:lnTo>
                <a:lnTo>
                  <a:pt x="2780" y="73"/>
                </a:lnTo>
                <a:lnTo>
                  <a:pt x="2780" y="78"/>
                </a:lnTo>
                <a:lnTo>
                  <a:pt x="2780" y="83"/>
                </a:lnTo>
                <a:lnTo>
                  <a:pt x="2774" y="89"/>
                </a:lnTo>
                <a:lnTo>
                  <a:pt x="2780" y="94"/>
                </a:lnTo>
                <a:lnTo>
                  <a:pt x="2795" y="104"/>
                </a:lnTo>
                <a:lnTo>
                  <a:pt x="2800" y="114"/>
                </a:lnTo>
                <a:lnTo>
                  <a:pt x="2795" y="125"/>
                </a:lnTo>
                <a:lnTo>
                  <a:pt x="2806" y="120"/>
                </a:lnTo>
                <a:lnTo>
                  <a:pt x="2806" y="114"/>
                </a:lnTo>
                <a:lnTo>
                  <a:pt x="2811" y="114"/>
                </a:lnTo>
                <a:lnTo>
                  <a:pt x="2816" y="109"/>
                </a:lnTo>
                <a:lnTo>
                  <a:pt x="2837" y="109"/>
                </a:lnTo>
                <a:lnTo>
                  <a:pt x="2858" y="104"/>
                </a:lnTo>
                <a:lnTo>
                  <a:pt x="2863" y="109"/>
                </a:lnTo>
                <a:lnTo>
                  <a:pt x="2863" y="120"/>
                </a:lnTo>
                <a:lnTo>
                  <a:pt x="2858" y="120"/>
                </a:lnTo>
                <a:lnTo>
                  <a:pt x="2852" y="125"/>
                </a:lnTo>
                <a:lnTo>
                  <a:pt x="2858" y="130"/>
                </a:lnTo>
                <a:lnTo>
                  <a:pt x="2868" y="140"/>
                </a:lnTo>
                <a:lnTo>
                  <a:pt x="2868" y="151"/>
                </a:lnTo>
                <a:lnTo>
                  <a:pt x="2868" y="156"/>
                </a:lnTo>
                <a:lnTo>
                  <a:pt x="2863" y="172"/>
                </a:lnTo>
                <a:lnTo>
                  <a:pt x="2858" y="177"/>
                </a:lnTo>
                <a:lnTo>
                  <a:pt x="2847" y="177"/>
                </a:lnTo>
                <a:lnTo>
                  <a:pt x="2842" y="182"/>
                </a:lnTo>
                <a:lnTo>
                  <a:pt x="2842" y="192"/>
                </a:lnTo>
                <a:lnTo>
                  <a:pt x="2837" y="208"/>
                </a:lnTo>
                <a:lnTo>
                  <a:pt x="2837" y="213"/>
                </a:lnTo>
                <a:lnTo>
                  <a:pt x="2837" y="218"/>
                </a:lnTo>
                <a:lnTo>
                  <a:pt x="2837" y="239"/>
                </a:lnTo>
                <a:lnTo>
                  <a:pt x="2837" y="244"/>
                </a:lnTo>
                <a:lnTo>
                  <a:pt x="2832" y="244"/>
                </a:lnTo>
                <a:lnTo>
                  <a:pt x="2816" y="244"/>
                </a:lnTo>
                <a:lnTo>
                  <a:pt x="2811" y="239"/>
                </a:lnTo>
                <a:lnTo>
                  <a:pt x="2800" y="229"/>
                </a:lnTo>
                <a:lnTo>
                  <a:pt x="2795" y="229"/>
                </a:lnTo>
                <a:lnTo>
                  <a:pt x="2795" y="234"/>
                </a:lnTo>
                <a:lnTo>
                  <a:pt x="2800" y="239"/>
                </a:lnTo>
                <a:lnTo>
                  <a:pt x="2806" y="260"/>
                </a:lnTo>
                <a:lnTo>
                  <a:pt x="2800" y="270"/>
                </a:lnTo>
                <a:lnTo>
                  <a:pt x="2795" y="270"/>
                </a:lnTo>
                <a:lnTo>
                  <a:pt x="2790" y="270"/>
                </a:lnTo>
                <a:lnTo>
                  <a:pt x="2790" y="281"/>
                </a:lnTo>
                <a:lnTo>
                  <a:pt x="2795" y="291"/>
                </a:lnTo>
                <a:lnTo>
                  <a:pt x="2785" y="291"/>
                </a:lnTo>
                <a:lnTo>
                  <a:pt x="2790" y="296"/>
                </a:lnTo>
                <a:lnTo>
                  <a:pt x="2811" y="312"/>
                </a:lnTo>
                <a:lnTo>
                  <a:pt x="2816" y="312"/>
                </a:lnTo>
                <a:lnTo>
                  <a:pt x="2816" y="327"/>
                </a:lnTo>
                <a:lnTo>
                  <a:pt x="2816" y="333"/>
                </a:lnTo>
                <a:lnTo>
                  <a:pt x="2811" y="327"/>
                </a:lnTo>
                <a:lnTo>
                  <a:pt x="2806" y="322"/>
                </a:lnTo>
                <a:lnTo>
                  <a:pt x="2800" y="322"/>
                </a:lnTo>
                <a:lnTo>
                  <a:pt x="2795" y="327"/>
                </a:lnTo>
                <a:lnTo>
                  <a:pt x="2800" y="333"/>
                </a:lnTo>
                <a:lnTo>
                  <a:pt x="2806" y="338"/>
                </a:lnTo>
                <a:lnTo>
                  <a:pt x="2800" y="338"/>
                </a:lnTo>
                <a:lnTo>
                  <a:pt x="2795" y="333"/>
                </a:lnTo>
                <a:lnTo>
                  <a:pt x="2780" y="322"/>
                </a:lnTo>
                <a:lnTo>
                  <a:pt x="2774" y="327"/>
                </a:lnTo>
                <a:lnTo>
                  <a:pt x="2774" y="333"/>
                </a:lnTo>
                <a:lnTo>
                  <a:pt x="2785" y="338"/>
                </a:lnTo>
                <a:lnTo>
                  <a:pt x="2790" y="348"/>
                </a:lnTo>
                <a:lnTo>
                  <a:pt x="2790" y="353"/>
                </a:lnTo>
                <a:lnTo>
                  <a:pt x="2785" y="353"/>
                </a:lnTo>
                <a:lnTo>
                  <a:pt x="2774" y="353"/>
                </a:lnTo>
                <a:lnTo>
                  <a:pt x="2769" y="353"/>
                </a:lnTo>
                <a:lnTo>
                  <a:pt x="2774" y="359"/>
                </a:lnTo>
                <a:lnTo>
                  <a:pt x="2785" y="364"/>
                </a:lnTo>
                <a:lnTo>
                  <a:pt x="2785" y="369"/>
                </a:lnTo>
                <a:lnTo>
                  <a:pt x="2785" y="374"/>
                </a:lnTo>
                <a:lnTo>
                  <a:pt x="2774" y="390"/>
                </a:lnTo>
                <a:lnTo>
                  <a:pt x="2774" y="395"/>
                </a:lnTo>
                <a:lnTo>
                  <a:pt x="2774" y="400"/>
                </a:lnTo>
                <a:lnTo>
                  <a:pt x="2785" y="395"/>
                </a:lnTo>
                <a:lnTo>
                  <a:pt x="2790" y="395"/>
                </a:lnTo>
                <a:lnTo>
                  <a:pt x="2790" y="405"/>
                </a:lnTo>
                <a:lnTo>
                  <a:pt x="2790" y="416"/>
                </a:lnTo>
                <a:lnTo>
                  <a:pt x="2790" y="426"/>
                </a:lnTo>
                <a:lnTo>
                  <a:pt x="2800" y="431"/>
                </a:lnTo>
                <a:lnTo>
                  <a:pt x="2806" y="431"/>
                </a:lnTo>
                <a:lnTo>
                  <a:pt x="2806" y="437"/>
                </a:lnTo>
                <a:lnTo>
                  <a:pt x="2800" y="437"/>
                </a:lnTo>
                <a:lnTo>
                  <a:pt x="2800" y="442"/>
                </a:lnTo>
                <a:lnTo>
                  <a:pt x="2800" y="447"/>
                </a:lnTo>
                <a:lnTo>
                  <a:pt x="2811" y="452"/>
                </a:lnTo>
                <a:lnTo>
                  <a:pt x="2832" y="452"/>
                </a:lnTo>
                <a:lnTo>
                  <a:pt x="2842" y="442"/>
                </a:lnTo>
                <a:lnTo>
                  <a:pt x="2847" y="447"/>
                </a:lnTo>
                <a:lnTo>
                  <a:pt x="2858" y="463"/>
                </a:lnTo>
                <a:lnTo>
                  <a:pt x="2863" y="463"/>
                </a:lnTo>
                <a:lnTo>
                  <a:pt x="2868" y="457"/>
                </a:lnTo>
                <a:lnTo>
                  <a:pt x="2868" y="468"/>
                </a:lnTo>
                <a:lnTo>
                  <a:pt x="2863" y="473"/>
                </a:lnTo>
                <a:lnTo>
                  <a:pt x="2847" y="478"/>
                </a:lnTo>
                <a:lnTo>
                  <a:pt x="2816" y="494"/>
                </a:lnTo>
                <a:lnTo>
                  <a:pt x="2785" y="520"/>
                </a:lnTo>
                <a:lnTo>
                  <a:pt x="2754" y="561"/>
                </a:lnTo>
                <a:lnTo>
                  <a:pt x="2774" y="556"/>
                </a:lnTo>
                <a:lnTo>
                  <a:pt x="2795" y="556"/>
                </a:lnTo>
                <a:lnTo>
                  <a:pt x="2800" y="561"/>
                </a:lnTo>
                <a:lnTo>
                  <a:pt x="2811" y="572"/>
                </a:lnTo>
                <a:lnTo>
                  <a:pt x="2821" y="587"/>
                </a:lnTo>
                <a:lnTo>
                  <a:pt x="2837" y="592"/>
                </a:lnTo>
                <a:lnTo>
                  <a:pt x="2842" y="592"/>
                </a:lnTo>
                <a:lnTo>
                  <a:pt x="2837" y="608"/>
                </a:lnTo>
                <a:lnTo>
                  <a:pt x="2821" y="629"/>
                </a:lnTo>
                <a:lnTo>
                  <a:pt x="2832" y="644"/>
                </a:lnTo>
                <a:lnTo>
                  <a:pt x="2837" y="650"/>
                </a:lnTo>
                <a:lnTo>
                  <a:pt x="2847" y="655"/>
                </a:lnTo>
                <a:lnTo>
                  <a:pt x="2878" y="655"/>
                </a:lnTo>
                <a:lnTo>
                  <a:pt x="2910" y="655"/>
                </a:lnTo>
                <a:lnTo>
                  <a:pt x="2920" y="660"/>
                </a:lnTo>
                <a:lnTo>
                  <a:pt x="2920" y="686"/>
                </a:lnTo>
                <a:lnTo>
                  <a:pt x="2925" y="702"/>
                </a:lnTo>
                <a:lnTo>
                  <a:pt x="2930" y="707"/>
                </a:lnTo>
                <a:lnTo>
                  <a:pt x="2951" y="696"/>
                </a:lnTo>
                <a:lnTo>
                  <a:pt x="2977" y="681"/>
                </a:lnTo>
                <a:lnTo>
                  <a:pt x="2977" y="686"/>
                </a:lnTo>
                <a:lnTo>
                  <a:pt x="2998" y="727"/>
                </a:lnTo>
                <a:lnTo>
                  <a:pt x="3029" y="769"/>
                </a:lnTo>
                <a:lnTo>
                  <a:pt x="3019" y="769"/>
                </a:lnTo>
                <a:lnTo>
                  <a:pt x="3008" y="774"/>
                </a:lnTo>
                <a:lnTo>
                  <a:pt x="3013" y="774"/>
                </a:lnTo>
                <a:lnTo>
                  <a:pt x="3034" y="774"/>
                </a:lnTo>
                <a:lnTo>
                  <a:pt x="3060" y="800"/>
                </a:lnTo>
                <a:lnTo>
                  <a:pt x="3045" y="769"/>
                </a:lnTo>
                <a:lnTo>
                  <a:pt x="3050" y="774"/>
                </a:lnTo>
                <a:lnTo>
                  <a:pt x="3055" y="774"/>
                </a:lnTo>
                <a:lnTo>
                  <a:pt x="3071" y="790"/>
                </a:lnTo>
                <a:lnTo>
                  <a:pt x="3081" y="800"/>
                </a:lnTo>
                <a:lnTo>
                  <a:pt x="3086" y="800"/>
                </a:lnTo>
                <a:lnTo>
                  <a:pt x="3091" y="800"/>
                </a:lnTo>
                <a:lnTo>
                  <a:pt x="3091" y="790"/>
                </a:lnTo>
                <a:lnTo>
                  <a:pt x="3076" y="774"/>
                </a:lnTo>
                <a:lnTo>
                  <a:pt x="3071" y="769"/>
                </a:lnTo>
                <a:lnTo>
                  <a:pt x="3081" y="769"/>
                </a:lnTo>
                <a:lnTo>
                  <a:pt x="3076" y="764"/>
                </a:lnTo>
                <a:lnTo>
                  <a:pt x="3071" y="764"/>
                </a:lnTo>
                <a:lnTo>
                  <a:pt x="3091" y="753"/>
                </a:lnTo>
                <a:lnTo>
                  <a:pt x="3102" y="753"/>
                </a:lnTo>
                <a:lnTo>
                  <a:pt x="3097" y="759"/>
                </a:lnTo>
                <a:lnTo>
                  <a:pt x="3097" y="764"/>
                </a:lnTo>
                <a:lnTo>
                  <a:pt x="3091" y="764"/>
                </a:lnTo>
                <a:lnTo>
                  <a:pt x="3086" y="764"/>
                </a:lnTo>
                <a:lnTo>
                  <a:pt x="3138" y="759"/>
                </a:lnTo>
                <a:lnTo>
                  <a:pt x="3154" y="753"/>
                </a:lnTo>
                <a:lnTo>
                  <a:pt x="3149" y="753"/>
                </a:lnTo>
                <a:lnTo>
                  <a:pt x="3123" y="753"/>
                </a:lnTo>
                <a:lnTo>
                  <a:pt x="3117" y="753"/>
                </a:lnTo>
                <a:lnTo>
                  <a:pt x="3133" y="748"/>
                </a:lnTo>
                <a:lnTo>
                  <a:pt x="3143" y="753"/>
                </a:lnTo>
                <a:lnTo>
                  <a:pt x="3149" y="753"/>
                </a:lnTo>
                <a:lnTo>
                  <a:pt x="3169" y="748"/>
                </a:lnTo>
                <a:lnTo>
                  <a:pt x="3185" y="748"/>
                </a:lnTo>
                <a:lnTo>
                  <a:pt x="3211" y="743"/>
                </a:lnTo>
                <a:lnTo>
                  <a:pt x="3237" y="733"/>
                </a:lnTo>
                <a:lnTo>
                  <a:pt x="3247" y="753"/>
                </a:lnTo>
                <a:lnTo>
                  <a:pt x="3263" y="764"/>
                </a:lnTo>
                <a:lnTo>
                  <a:pt x="3284" y="769"/>
                </a:lnTo>
                <a:lnTo>
                  <a:pt x="3310" y="769"/>
                </a:lnTo>
                <a:lnTo>
                  <a:pt x="3330" y="785"/>
                </a:lnTo>
                <a:lnTo>
                  <a:pt x="3320" y="811"/>
                </a:lnTo>
                <a:lnTo>
                  <a:pt x="3320" y="821"/>
                </a:lnTo>
                <a:lnTo>
                  <a:pt x="3330" y="831"/>
                </a:lnTo>
                <a:lnTo>
                  <a:pt x="3341" y="837"/>
                </a:lnTo>
                <a:lnTo>
                  <a:pt x="3351" y="847"/>
                </a:lnTo>
                <a:lnTo>
                  <a:pt x="3362" y="868"/>
                </a:lnTo>
                <a:lnTo>
                  <a:pt x="3367" y="894"/>
                </a:lnTo>
                <a:lnTo>
                  <a:pt x="3367" y="904"/>
                </a:lnTo>
                <a:lnTo>
                  <a:pt x="3377" y="909"/>
                </a:lnTo>
                <a:lnTo>
                  <a:pt x="3398" y="909"/>
                </a:lnTo>
                <a:lnTo>
                  <a:pt x="3403" y="935"/>
                </a:lnTo>
                <a:lnTo>
                  <a:pt x="3403" y="956"/>
                </a:lnTo>
                <a:lnTo>
                  <a:pt x="3393" y="972"/>
                </a:lnTo>
                <a:lnTo>
                  <a:pt x="3382" y="961"/>
                </a:lnTo>
                <a:lnTo>
                  <a:pt x="3377" y="951"/>
                </a:lnTo>
                <a:lnTo>
                  <a:pt x="3367" y="956"/>
                </a:lnTo>
                <a:lnTo>
                  <a:pt x="3362" y="972"/>
                </a:lnTo>
                <a:lnTo>
                  <a:pt x="3367" y="992"/>
                </a:lnTo>
                <a:lnTo>
                  <a:pt x="3372" y="1003"/>
                </a:lnTo>
                <a:lnTo>
                  <a:pt x="3372" y="1008"/>
                </a:lnTo>
                <a:lnTo>
                  <a:pt x="3362" y="1008"/>
                </a:lnTo>
                <a:lnTo>
                  <a:pt x="3351" y="1008"/>
                </a:lnTo>
                <a:lnTo>
                  <a:pt x="3346" y="1018"/>
                </a:lnTo>
                <a:lnTo>
                  <a:pt x="3247" y="1034"/>
                </a:lnTo>
                <a:lnTo>
                  <a:pt x="3206" y="1039"/>
                </a:lnTo>
                <a:lnTo>
                  <a:pt x="3185" y="1034"/>
                </a:lnTo>
                <a:lnTo>
                  <a:pt x="3164" y="1029"/>
                </a:lnTo>
                <a:lnTo>
                  <a:pt x="3154" y="1018"/>
                </a:lnTo>
                <a:lnTo>
                  <a:pt x="3159" y="1008"/>
                </a:lnTo>
                <a:lnTo>
                  <a:pt x="3175" y="998"/>
                </a:lnTo>
                <a:lnTo>
                  <a:pt x="3164" y="1003"/>
                </a:lnTo>
                <a:lnTo>
                  <a:pt x="3149" y="1008"/>
                </a:lnTo>
                <a:lnTo>
                  <a:pt x="3143" y="1024"/>
                </a:lnTo>
                <a:lnTo>
                  <a:pt x="3128" y="1018"/>
                </a:lnTo>
                <a:lnTo>
                  <a:pt x="3123" y="946"/>
                </a:lnTo>
                <a:lnTo>
                  <a:pt x="3112" y="894"/>
                </a:lnTo>
                <a:lnTo>
                  <a:pt x="3097" y="847"/>
                </a:lnTo>
                <a:lnTo>
                  <a:pt x="3112" y="904"/>
                </a:lnTo>
                <a:lnTo>
                  <a:pt x="3117" y="966"/>
                </a:lnTo>
                <a:lnTo>
                  <a:pt x="3117" y="1018"/>
                </a:lnTo>
                <a:lnTo>
                  <a:pt x="3097" y="1024"/>
                </a:lnTo>
                <a:lnTo>
                  <a:pt x="3102" y="992"/>
                </a:lnTo>
                <a:lnTo>
                  <a:pt x="3102" y="977"/>
                </a:lnTo>
                <a:lnTo>
                  <a:pt x="3097" y="982"/>
                </a:lnTo>
                <a:lnTo>
                  <a:pt x="3091" y="1013"/>
                </a:lnTo>
                <a:lnTo>
                  <a:pt x="3086" y="1013"/>
                </a:lnTo>
                <a:lnTo>
                  <a:pt x="3102" y="951"/>
                </a:lnTo>
                <a:lnTo>
                  <a:pt x="3102" y="920"/>
                </a:lnTo>
                <a:lnTo>
                  <a:pt x="3097" y="894"/>
                </a:lnTo>
                <a:lnTo>
                  <a:pt x="3081" y="847"/>
                </a:lnTo>
                <a:lnTo>
                  <a:pt x="3071" y="831"/>
                </a:lnTo>
                <a:lnTo>
                  <a:pt x="3060" y="821"/>
                </a:lnTo>
                <a:lnTo>
                  <a:pt x="3050" y="816"/>
                </a:lnTo>
                <a:lnTo>
                  <a:pt x="3060" y="831"/>
                </a:lnTo>
                <a:lnTo>
                  <a:pt x="3076" y="868"/>
                </a:lnTo>
                <a:lnTo>
                  <a:pt x="3086" y="915"/>
                </a:lnTo>
                <a:lnTo>
                  <a:pt x="3091" y="925"/>
                </a:lnTo>
                <a:lnTo>
                  <a:pt x="3086" y="920"/>
                </a:lnTo>
                <a:lnTo>
                  <a:pt x="3071" y="873"/>
                </a:lnTo>
                <a:lnTo>
                  <a:pt x="3081" y="920"/>
                </a:lnTo>
                <a:lnTo>
                  <a:pt x="3081" y="935"/>
                </a:lnTo>
                <a:lnTo>
                  <a:pt x="3076" y="940"/>
                </a:lnTo>
                <a:lnTo>
                  <a:pt x="3071" y="935"/>
                </a:lnTo>
                <a:lnTo>
                  <a:pt x="3065" y="925"/>
                </a:lnTo>
                <a:lnTo>
                  <a:pt x="3060" y="925"/>
                </a:lnTo>
                <a:lnTo>
                  <a:pt x="3065" y="946"/>
                </a:lnTo>
                <a:lnTo>
                  <a:pt x="3071" y="951"/>
                </a:lnTo>
                <a:lnTo>
                  <a:pt x="3076" y="946"/>
                </a:lnTo>
                <a:lnTo>
                  <a:pt x="3081" y="946"/>
                </a:lnTo>
                <a:lnTo>
                  <a:pt x="3081" y="951"/>
                </a:lnTo>
                <a:lnTo>
                  <a:pt x="3076" y="956"/>
                </a:lnTo>
                <a:lnTo>
                  <a:pt x="3076" y="961"/>
                </a:lnTo>
                <a:lnTo>
                  <a:pt x="3081" y="982"/>
                </a:lnTo>
                <a:lnTo>
                  <a:pt x="3076" y="998"/>
                </a:lnTo>
                <a:lnTo>
                  <a:pt x="3065" y="1034"/>
                </a:lnTo>
                <a:lnTo>
                  <a:pt x="3060" y="1029"/>
                </a:lnTo>
                <a:lnTo>
                  <a:pt x="3050" y="1034"/>
                </a:lnTo>
                <a:lnTo>
                  <a:pt x="3045" y="1039"/>
                </a:lnTo>
                <a:lnTo>
                  <a:pt x="3045" y="1044"/>
                </a:lnTo>
                <a:lnTo>
                  <a:pt x="3050" y="1050"/>
                </a:lnTo>
                <a:lnTo>
                  <a:pt x="3039" y="1065"/>
                </a:lnTo>
                <a:lnTo>
                  <a:pt x="3034" y="1086"/>
                </a:lnTo>
                <a:lnTo>
                  <a:pt x="3034" y="1102"/>
                </a:lnTo>
                <a:lnTo>
                  <a:pt x="3045" y="1122"/>
                </a:lnTo>
                <a:lnTo>
                  <a:pt x="3060" y="1128"/>
                </a:lnTo>
                <a:lnTo>
                  <a:pt x="3086" y="1133"/>
                </a:lnTo>
                <a:lnTo>
                  <a:pt x="3149" y="1128"/>
                </a:lnTo>
                <a:lnTo>
                  <a:pt x="3237" y="1107"/>
                </a:lnTo>
                <a:lnTo>
                  <a:pt x="3175" y="1117"/>
                </a:lnTo>
                <a:lnTo>
                  <a:pt x="3143" y="1122"/>
                </a:lnTo>
                <a:lnTo>
                  <a:pt x="3123" y="1117"/>
                </a:lnTo>
                <a:lnTo>
                  <a:pt x="3102" y="1112"/>
                </a:lnTo>
                <a:lnTo>
                  <a:pt x="3117" y="1112"/>
                </a:lnTo>
                <a:lnTo>
                  <a:pt x="3185" y="1107"/>
                </a:lnTo>
                <a:lnTo>
                  <a:pt x="3190" y="1107"/>
                </a:lnTo>
                <a:lnTo>
                  <a:pt x="3195" y="1107"/>
                </a:lnTo>
                <a:lnTo>
                  <a:pt x="3258" y="1096"/>
                </a:lnTo>
                <a:lnTo>
                  <a:pt x="3336" y="1070"/>
                </a:lnTo>
                <a:lnTo>
                  <a:pt x="3356" y="1086"/>
                </a:lnTo>
                <a:lnTo>
                  <a:pt x="3367" y="1096"/>
                </a:lnTo>
                <a:lnTo>
                  <a:pt x="3382" y="1122"/>
                </a:lnTo>
                <a:lnTo>
                  <a:pt x="3388" y="1117"/>
                </a:lnTo>
                <a:lnTo>
                  <a:pt x="3398" y="1122"/>
                </a:lnTo>
                <a:lnTo>
                  <a:pt x="3398" y="1133"/>
                </a:lnTo>
                <a:lnTo>
                  <a:pt x="3403" y="1133"/>
                </a:lnTo>
                <a:lnTo>
                  <a:pt x="3403" y="1122"/>
                </a:lnTo>
                <a:lnTo>
                  <a:pt x="3424" y="1128"/>
                </a:lnTo>
                <a:lnTo>
                  <a:pt x="3429" y="1128"/>
                </a:lnTo>
                <a:lnTo>
                  <a:pt x="3429" y="1122"/>
                </a:lnTo>
                <a:lnTo>
                  <a:pt x="3429" y="1107"/>
                </a:lnTo>
                <a:lnTo>
                  <a:pt x="3414" y="1091"/>
                </a:lnTo>
                <a:lnTo>
                  <a:pt x="3403" y="1081"/>
                </a:lnTo>
                <a:lnTo>
                  <a:pt x="3382" y="1076"/>
                </a:lnTo>
                <a:lnTo>
                  <a:pt x="3367" y="1060"/>
                </a:lnTo>
                <a:lnTo>
                  <a:pt x="3382" y="1055"/>
                </a:lnTo>
                <a:lnTo>
                  <a:pt x="3403" y="1044"/>
                </a:lnTo>
                <a:lnTo>
                  <a:pt x="3388" y="1050"/>
                </a:lnTo>
                <a:lnTo>
                  <a:pt x="3403" y="1029"/>
                </a:lnTo>
                <a:lnTo>
                  <a:pt x="3408" y="1029"/>
                </a:lnTo>
                <a:lnTo>
                  <a:pt x="3414" y="1029"/>
                </a:lnTo>
                <a:lnTo>
                  <a:pt x="3408" y="1029"/>
                </a:lnTo>
                <a:lnTo>
                  <a:pt x="3450" y="1008"/>
                </a:lnTo>
                <a:lnTo>
                  <a:pt x="3408" y="1018"/>
                </a:lnTo>
                <a:lnTo>
                  <a:pt x="3408" y="1013"/>
                </a:lnTo>
                <a:lnTo>
                  <a:pt x="3414" y="987"/>
                </a:lnTo>
                <a:lnTo>
                  <a:pt x="3429" y="961"/>
                </a:lnTo>
                <a:lnTo>
                  <a:pt x="3434" y="951"/>
                </a:lnTo>
                <a:lnTo>
                  <a:pt x="3429" y="946"/>
                </a:lnTo>
                <a:lnTo>
                  <a:pt x="3434" y="946"/>
                </a:lnTo>
                <a:lnTo>
                  <a:pt x="3460" y="992"/>
                </a:lnTo>
                <a:lnTo>
                  <a:pt x="3471" y="1008"/>
                </a:lnTo>
                <a:lnTo>
                  <a:pt x="3471" y="1013"/>
                </a:lnTo>
                <a:lnTo>
                  <a:pt x="3471" y="1018"/>
                </a:lnTo>
                <a:lnTo>
                  <a:pt x="3476" y="1018"/>
                </a:lnTo>
                <a:lnTo>
                  <a:pt x="3476" y="1024"/>
                </a:lnTo>
                <a:lnTo>
                  <a:pt x="3481" y="1034"/>
                </a:lnTo>
                <a:lnTo>
                  <a:pt x="3481" y="1029"/>
                </a:lnTo>
                <a:lnTo>
                  <a:pt x="3481" y="1034"/>
                </a:lnTo>
                <a:lnTo>
                  <a:pt x="3481" y="1029"/>
                </a:lnTo>
                <a:lnTo>
                  <a:pt x="3465" y="977"/>
                </a:lnTo>
                <a:lnTo>
                  <a:pt x="3460" y="982"/>
                </a:lnTo>
                <a:lnTo>
                  <a:pt x="3434" y="940"/>
                </a:lnTo>
                <a:lnTo>
                  <a:pt x="3434" y="915"/>
                </a:lnTo>
                <a:lnTo>
                  <a:pt x="3450" y="935"/>
                </a:lnTo>
                <a:lnTo>
                  <a:pt x="3460" y="925"/>
                </a:lnTo>
                <a:lnTo>
                  <a:pt x="3471" y="935"/>
                </a:lnTo>
                <a:lnTo>
                  <a:pt x="3476" y="940"/>
                </a:lnTo>
                <a:lnTo>
                  <a:pt x="3476" y="920"/>
                </a:lnTo>
                <a:lnTo>
                  <a:pt x="3471" y="852"/>
                </a:lnTo>
                <a:lnTo>
                  <a:pt x="3465" y="831"/>
                </a:lnTo>
                <a:lnTo>
                  <a:pt x="3450" y="790"/>
                </a:lnTo>
                <a:lnTo>
                  <a:pt x="3439" y="774"/>
                </a:lnTo>
                <a:lnTo>
                  <a:pt x="3424" y="769"/>
                </a:lnTo>
                <a:lnTo>
                  <a:pt x="3403" y="764"/>
                </a:lnTo>
                <a:lnTo>
                  <a:pt x="3398" y="759"/>
                </a:lnTo>
                <a:lnTo>
                  <a:pt x="3398" y="753"/>
                </a:lnTo>
                <a:lnTo>
                  <a:pt x="3408" y="753"/>
                </a:lnTo>
                <a:lnTo>
                  <a:pt x="3429" y="753"/>
                </a:lnTo>
                <a:lnTo>
                  <a:pt x="3450" y="774"/>
                </a:lnTo>
                <a:lnTo>
                  <a:pt x="3471" y="795"/>
                </a:lnTo>
                <a:lnTo>
                  <a:pt x="3476" y="821"/>
                </a:lnTo>
                <a:lnTo>
                  <a:pt x="3486" y="837"/>
                </a:lnTo>
                <a:lnTo>
                  <a:pt x="3476" y="805"/>
                </a:lnTo>
                <a:lnTo>
                  <a:pt x="3476" y="790"/>
                </a:lnTo>
                <a:lnTo>
                  <a:pt x="3481" y="800"/>
                </a:lnTo>
                <a:lnTo>
                  <a:pt x="3486" y="805"/>
                </a:lnTo>
                <a:lnTo>
                  <a:pt x="3491" y="811"/>
                </a:lnTo>
                <a:lnTo>
                  <a:pt x="3507" y="800"/>
                </a:lnTo>
                <a:lnTo>
                  <a:pt x="3512" y="805"/>
                </a:lnTo>
                <a:lnTo>
                  <a:pt x="3507" y="847"/>
                </a:lnTo>
                <a:lnTo>
                  <a:pt x="3507" y="899"/>
                </a:lnTo>
                <a:lnTo>
                  <a:pt x="3512" y="925"/>
                </a:lnTo>
                <a:lnTo>
                  <a:pt x="3523" y="935"/>
                </a:lnTo>
                <a:lnTo>
                  <a:pt x="3533" y="935"/>
                </a:lnTo>
                <a:lnTo>
                  <a:pt x="3538" y="925"/>
                </a:lnTo>
                <a:lnTo>
                  <a:pt x="3538" y="915"/>
                </a:lnTo>
                <a:lnTo>
                  <a:pt x="3528" y="909"/>
                </a:lnTo>
                <a:lnTo>
                  <a:pt x="3517" y="909"/>
                </a:lnTo>
                <a:lnTo>
                  <a:pt x="3517" y="904"/>
                </a:lnTo>
                <a:lnTo>
                  <a:pt x="3517" y="894"/>
                </a:lnTo>
                <a:lnTo>
                  <a:pt x="3533" y="868"/>
                </a:lnTo>
                <a:lnTo>
                  <a:pt x="3543" y="857"/>
                </a:lnTo>
                <a:lnTo>
                  <a:pt x="3549" y="857"/>
                </a:lnTo>
                <a:lnTo>
                  <a:pt x="3554" y="868"/>
                </a:lnTo>
                <a:lnTo>
                  <a:pt x="3554" y="894"/>
                </a:lnTo>
                <a:lnTo>
                  <a:pt x="3554" y="951"/>
                </a:lnTo>
                <a:lnTo>
                  <a:pt x="3564" y="982"/>
                </a:lnTo>
                <a:lnTo>
                  <a:pt x="3575" y="1003"/>
                </a:lnTo>
                <a:lnTo>
                  <a:pt x="3585" y="1013"/>
                </a:lnTo>
                <a:lnTo>
                  <a:pt x="3569" y="987"/>
                </a:lnTo>
                <a:lnTo>
                  <a:pt x="3569" y="977"/>
                </a:lnTo>
                <a:lnTo>
                  <a:pt x="3590" y="992"/>
                </a:lnTo>
                <a:lnTo>
                  <a:pt x="3606" y="1018"/>
                </a:lnTo>
                <a:lnTo>
                  <a:pt x="3616" y="1044"/>
                </a:lnTo>
                <a:lnTo>
                  <a:pt x="3627" y="1096"/>
                </a:lnTo>
                <a:lnTo>
                  <a:pt x="3627" y="1128"/>
                </a:lnTo>
                <a:lnTo>
                  <a:pt x="3621" y="1128"/>
                </a:lnTo>
                <a:lnTo>
                  <a:pt x="3621" y="1112"/>
                </a:lnTo>
                <a:lnTo>
                  <a:pt x="3611" y="1076"/>
                </a:lnTo>
                <a:lnTo>
                  <a:pt x="3606" y="1055"/>
                </a:lnTo>
                <a:lnTo>
                  <a:pt x="3590" y="1039"/>
                </a:lnTo>
                <a:lnTo>
                  <a:pt x="3575" y="1018"/>
                </a:lnTo>
                <a:lnTo>
                  <a:pt x="3554" y="961"/>
                </a:lnTo>
                <a:lnTo>
                  <a:pt x="3549" y="951"/>
                </a:lnTo>
                <a:lnTo>
                  <a:pt x="3543" y="966"/>
                </a:lnTo>
                <a:lnTo>
                  <a:pt x="3543" y="998"/>
                </a:lnTo>
                <a:lnTo>
                  <a:pt x="3538" y="1024"/>
                </a:lnTo>
                <a:lnTo>
                  <a:pt x="3528" y="1034"/>
                </a:lnTo>
                <a:lnTo>
                  <a:pt x="3528" y="1029"/>
                </a:lnTo>
                <a:lnTo>
                  <a:pt x="3523" y="1013"/>
                </a:lnTo>
                <a:lnTo>
                  <a:pt x="3512" y="1003"/>
                </a:lnTo>
                <a:lnTo>
                  <a:pt x="3502" y="998"/>
                </a:lnTo>
                <a:lnTo>
                  <a:pt x="3491" y="1003"/>
                </a:lnTo>
                <a:lnTo>
                  <a:pt x="3491" y="1008"/>
                </a:lnTo>
                <a:lnTo>
                  <a:pt x="3497" y="1008"/>
                </a:lnTo>
                <a:lnTo>
                  <a:pt x="3491" y="1024"/>
                </a:lnTo>
                <a:lnTo>
                  <a:pt x="3497" y="1029"/>
                </a:lnTo>
                <a:lnTo>
                  <a:pt x="3502" y="1018"/>
                </a:lnTo>
                <a:lnTo>
                  <a:pt x="3502" y="1024"/>
                </a:lnTo>
                <a:lnTo>
                  <a:pt x="3502" y="1034"/>
                </a:lnTo>
                <a:lnTo>
                  <a:pt x="3507" y="1034"/>
                </a:lnTo>
                <a:lnTo>
                  <a:pt x="3517" y="1065"/>
                </a:lnTo>
                <a:lnTo>
                  <a:pt x="3507" y="1096"/>
                </a:lnTo>
                <a:lnTo>
                  <a:pt x="3486" y="1039"/>
                </a:lnTo>
                <a:lnTo>
                  <a:pt x="3491" y="1060"/>
                </a:lnTo>
                <a:lnTo>
                  <a:pt x="3486" y="1055"/>
                </a:lnTo>
                <a:lnTo>
                  <a:pt x="3507" y="1107"/>
                </a:lnTo>
                <a:lnTo>
                  <a:pt x="3497" y="1143"/>
                </a:lnTo>
                <a:lnTo>
                  <a:pt x="3491" y="1179"/>
                </a:lnTo>
                <a:lnTo>
                  <a:pt x="3486" y="1185"/>
                </a:lnTo>
                <a:lnTo>
                  <a:pt x="3486" y="1169"/>
                </a:lnTo>
                <a:lnTo>
                  <a:pt x="3481" y="1164"/>
                </a:lnTo>
                <a:lnTo>
                  <a:pt x="3465" y="1242"/>
                </a:lnTo>
                <a:lnTo>
                  <a:pt x="3476" y="1211"/>
                </a:lnTo>
                <a:lnTo>
                  <a:pt x="3481" y="1200"/>
                </a:lnTo>
                <a:lnTo>
                  <a:pt x="3486" y="1205"/>
                </a:lnTo>
                <a:lnTo>
                  <a:pt x="3491" y="1195"/>
                </a:lnTo>
                <a:lnTo>
                  <a:pt x="3491" y="1257"/>
                </a:lnTo>
                <a:lnTo>
                  <a:pt x="3491" y="1273"/>
                </a:lnTo>
                <a:lnTo>
                  <a:pt x="3491" y="1268"/>
                </a:lnTo>
                <a:lnTo>
                  <a:pt x="3497" y="1200"/>
                </a:lnTo>
                <a:lnTo>
                  <a:pt x="3502" y="1164"/>
                </a:lnTo>
                <a:lnTo>
                  <a:pt x="3507" y="1159"/>
                </a:lnTo>
                <a:lnTo>
                  <a:pt x="3512" y="1164"/>
                </a:lnTo>
                <a:lnTo>
                  <a:pt x="3523" y="1174"/>
                </a:lnTo>
                <a:lnTo>
                  <a:pt x="3523" y="1179"/>
                </a:lnTo>
                <a:lnTo>
                  <a:pt x="3523" y="1185"/>
                </a:lnTo>
                <a:lnTo>
                  <a:pt x="3533" y="1257"/>
                </a:lnTo>
                <a:lnTo>
                  <a:pt x="3538" y="1335"/>
                </a:lnTo>
                <a:lnTo>
                  <a:pt x="3533" y="1377"/>
                </a:lnTo>
                <a:lnTo>
                  <a:pt x="3528" y="1434"/>
                </a:lnTo>
                <a:lnTo>
                  <a:pt x="3523" y="1398"/>
                </a:lnTo>
                <a:lnTo>
                  <a:pt x="3523" y="1429"/>
                </a:lnTo>
                <a:lnTo>
                  <a:pt x="3523" y="1439"/>
                </a:lnTo>
                <a:lnTo>
                  <a:pt x="3517" y="1429"/>
                </a:lnTo>
                <a:lnTo>
                  <a:pt x="3507" y="1315"/>
                </a:lnTo>
                <a:lnTo>
                  <a:pt x="3497" y="1237"/>
                </a:lnTo>
                <a:lnTo>
                  <a:pt x="3497" y="1330"/>
                </a:lnTo>
                <a:lnTo>
                  <a:pt x="3512" y="1460"/>
                </a:lnTo>
                <a:lnTo>
                  <a:pt x="3533" y="1616"/>
                </a:lnTo>
                <a:lnTo>
                  <a:pt x="3528" y="1673"/>
                </a:lnTo>
                <a:lnTo>
                  <a:pt x="3528" y="1657"/>
                </a:lnTo>
                <a:lnTo>
                  <a:pt x="3517" y="1626"/>
                </a:lnTo>
                <a:lnTo>
                  <a:pt x="3517" y="1611"/>
                </a:lnTo>
                <a:lnTo>
                  <a:pt x="3523" y="1647"/>
                </a:lnTo>
                <a:lnTo>
                  <a:pt x="3523" y="1663"/>
                </a:lnTo>
                <a:lnTo>
                  <a:pt x="3517" y="1657"/>
                </a:lnTo>
                <a:lnTo>
                  <a:pt x="3512" y="1621"/>
                </a:lnTo>
                <a:lnTo>
                  <a:pt x="3502" y="1564"/>
                </a:lnTo>
                <a:lnTo>
                  <a:pt x="3497" y="1528"/>
                </a:lnTo>
                <a:lnTo>
                  <a:pt x="3497" y="1522"/>
                </a:lnTo>
                <a:lnTo>
                  <a:pt x="3491" y="1528"/>
                </a:lnTo>
                <a:lnTo>
                  <a:pt x="3497" y="1538"/>
                </a:lnTo>
                <a:lnTo>
                  <a:pt x="3486" y="1502"/>
                </a:lnTo>
                <a:lnTo>
                  <a:pt x="3486" y="1491"/>
                </a:lnTo>
                <a:lnTo>
                  <a:pt x="3486" y="1512"/>
                </a:lnTo>
                <a:lnTo>
                  <a:pt x="3497" y="1564"/>
                </a:lnTo>
                <a:lnTo>
                  <a:pt x="3512" y="1621"/>
                </a:lnTo>
                <a:lnTo>
                  <a:pt x="3517" y="1673"/>
                </a:lnTo>
                <a:lnTo>
                  <a:pt x="3512" y="1668"/>
                </a:lnTo>
                <a:lnTo>
                  <a:pt x="3512" y="1652"/>
                </a:lnTo>
                <a:lnTo>
                  <a:pt x="3512" y="1668"/>
                </a:lnTo>
                <a:lnTo>
                  <a:pt x="3507" y="1663"/>
                </a:lnTo>
                <a:lnTo>
                  <a:pt x="3507" y="1652"/>
                </a:lnTo>
                <a:lnTo>
                  <a:pt x="3502" y="1611"/>
                </a:lnTo>
                <a:lnTo>
                  <a:pt x="3491" y="1564"/>
                </a:lnTo>
                <a:lnTo>
                  <a:pt x="3497" y="1585"/>
                </a:lnTo>
                <a:lnTo>
                  <a:pt x="3497" y="1595"/>
                </a:lnTo>
                <a:lnTo>
                  <a:pt x="3491" y="1585"/>
                </a:lnTo>
                <a:lnTo>
                  <a:pt x="3497" y="1621"/>
                </a:lnTo>
                <a:lnTo>
                  <a:pt x="3497" y="1626"/>
                </a:lnTo>
                <a:lnTo>
                  <a:pt x="3502" y="1663"/>
                </a:lnTo>
                <a:lnTo>
                  <a:pt x="3491" y="1657"/>
                </a:lnTo>
                <a:lnTo>
                  <a:pt x="3481" y="1626"/>
                </a:lnTo>
                <a:lnTo>
                  <a:pt x="3465" y="1538"/>
                </a:lnTo>
                <a:lnTo>
                  <a:pt x="3481" y="1631"/>
                </a:lnTo>
                <a:lnTo>
                  <a:pt x="3460" y="1538"/>
                </a:lnTo>
                <a:lnTo>
                  <a:pt x="3465" y="1579"/>
                </a:lnTo>
                <a:lnTo>
                  <a:pt x="3471" y="1595"/>
                </a:lnTo>
                <a:lnTo>
                  <a:pt x="3465" y="1585"/>
                </a:lnTo>
                <a:lnTo>
                  <a:pt x="3471" y="1616"/>
                </a:lnTo>
                <a:lnTo>
                  <a:pt x="3476" y="1657"/>
                </a:lnTo>
                <a:lnTo>
                  <a:pt x="3471" y="1663"/>
                </a:lnTo>
                <a:lnTo>
                  <a:pt x="3465" y="1663"/>
                </a:lnTo>
                <a:lnTo>
                  <a:pt x="3471" y="1673"/>
                </a:lnTo>
                <a:lnTo>
                  <a:pt x="3481" y="1683"/>
                </a:lnTo>
                <a:lnTo>
                  <a:pt x="3486" y="1709"/>
                </a:lnTo>
                <a:lnTo>
                  <a:pt x="3476" y="1720"/>
                </a:lnTo>
                <a:lnTo>
                  <a:pt x="3465" y="1715"/>
                </a:lnTo>
                <a:lnTo>
                  <a:pt x="3424" y="1694"/>
                </a:lnTo>
                <a:lnTo>
                  <a:pt x="3408" y="1689"/>
                </a:lnTo>
                <a:lnTo>
                  <a:pt x="3393" y="1694"/>
                </a:lnTo>
                <a:lnTo>
                  <a:pt x="3372" y="1621"/>
                </a:lnTo>
                <a:lnTo>
                  <a:pt x="3398" y="1605"/>
                </a:lnTo>
                <a:lnTo>
                  <a:pt x="3408" y="1600"/>
                </a:lnTo>
                <a:lnTo>
                  <a:pt x="3398" y="1569"/>
                </a:lnTo>
                <a:lnTo>
                  <a:pt x="3377" y="1590"/>
                </a:lnTo>
                <a:lnTo>
                  <a:pt x="3367" y="1611"/>
                </a:lnTo>
                <a:lnTo>
                  <a:pt x="3294" y="1408"/>
                </a:lnTo>
                <a:lnTo>
                  <a:pt x="3325" y="1486"/>
                </a:lnTo>
                <a:lnTo>
                  <a:pt x="3372" y="1637"/>
                </a:lnTo>
                <a:lnTo>
                  <a:pt x="3377" y="1647"/>
                </a:lnTo>
                <a:lnTo>
                  <a:pt x="3372" y="1652"/>
                </a:lnTo>
                <a:lnTo>
                  <a:pt x="3346" y="1579"/>
                </a:lnTo>
                <a:lnTo>
                  <a:pt x="3362" y="1637"/>
                </a:lnTo>
                <a:lnTo>
                  <a:pt x="3362" y="1652"/>
                </a:lnTo>
                <a:lnTo>
                  <a:pt x="3356" y="1668"/>
                </a:lnTo>
                <a:lnTo>
                  <a:pt x="3351" y="1657"/>
                </a:lnTo>
                <a:lnTo>
                  <a:pt x="3346" y="1657"/>
                </a:lnTo>
                <a:lnTo>
                  <a:pt x="3341" y="1657"/>
                </a:lnTo>
                <a:lnTo>
                  <a:pt x="3330" y="1647"/>
                </a:lnTo>
                <a:lnTo>
                  <a:pt x="3325" y="1642"/>
                </a:lnTo>
                <a:lnTo>
                  <a:pt x="3336" y="1642"/>
                </a:lnTo>
                <a:lnTo>
                  <a:pt x="3341" y="1642"/>
                </a:lnTo>
                <a:lnTo>
                  <a:pt x="3346" y="1637"/>
                </a:lnTo>
                <a:lnTo>
                  <a:pt x="3330" y="1611"/>
                </a:lnTo>
                <a:lnTo>
                  <a:pt x="3320" y="1595"/>
                </a:lnTo>
                <a:lnTo>
                  <a:pt x="3310" y="1590"/>
                </a:lnTo>
                <a:lnTo>
                  <a:pt x="3299" y="1595"/>
                </a:lnTo>
                <a:lnTo>
                  <a:pt x="3315" y="1600"/>
                </a:lnTo>
                <a:lnTo>
                  <a:pt x="3336" y="1626"/>
                </a:lnTo>
                <a:lnTo>
                  <a:pt x="3336" y="1631"/>
                </a:lnTo>
                <a:lnTo>
                  <a:pt x="3325" y="1631"/>
                </a:lnTo>
                <a:lnTo>
                  <a:pt x="3315" y="1626"/>
                </a:lnTo>
                <a:lnTo>
                  <a:pt x="3304" y="1631"/>
                </a:lnTo>
                <a:lnTo>
                  <a:pt x="3299" y="1631"/>
                </a:lnTo>
                <a:lnTo>
                  <a:pt x="3299" y="1637"/>
                </a:lnTo>
                <a:lnTo>
                  <a:pt x="3310" y="1647"/>
                </a:lnTo>
                <a:lnTo>
                  <a:pt x="3330" y="1657"/>
                </a:lnTo>
                <a:lnTo>
                  <a:pt x="3351" y="1678"/>
                </a:lnTo>
                <a:lnTo>
                  <a:pt x="3351" y="1683"/>
                </a:lnTo>
                <a:lnTo>
                  <a:pt x="3351" y="1689"/>
                </a:lnTo>
                <a:lnTo>
                  <a:pt x="3346" y="1704"/>
                </a:lnTo>
                <a:lnTo>
                  <a:pt x="3341" y="1704"/>
                </a:lnTo>
                <a:lnTo>
                  <a:pt x="3330" y="1704"/>
                </a:lnTo>
                <a:lnTo>
                  <a:pt x="3330" y="1709"/>
                </a:lnTo>
                <a:lnTo>
                  <a:pt x="3341" y="1715"/>
                </a:lnTo>
                <a:lnTo>
                  <a:pt x="3320" y="1735"/>
                </a:lnTo>
                <a:lnTo>
                  <a:pt x="3320" y="1746"/>
                </a:lnTo>
                <a:lnTo>
                  <a:pt x="3320" y="1756"/>
                </a:lnTo>
                <a:lnTo>
                  <a:pt x="3320" y="1772"/>
                </a:lnTo>
                <a:lnTo>
                  <a:pt x="3315" y="1782"/>
                </a:lnTo>
                <a:lnTo>
                  <a:pt x="3299" y="1777"/>
                </a:lnTo>
                <a:lnTo>
                  <a:pt x="3289" y="1772"/>
                </a:lnTo>
                <a:lnTo>
                  <a:pt x="3294" y="1808"/>
                </a:lnTo>
                <a:lnTo>
                  <a:pt x="3263" y="1829"/>
                </a:lnTo>
                <a:lnTo>
                  <a:pt x="3258" y="1829"/>
                </a:lnTo>
                <a:lnTo>
                  <a:pt x="3252" y="1813"/>
                </a:lnTo>
                <a:lnTo>
                  <a:pt x="3242" y="1808"/>
                </a:lnTo>
                <a:lnTo>
                  <a:pt x="3232" y="1808"/>
                </a:lnTo>
                <a:lnTo>
                  <a:pt x="3211" y="1824"/>
                </a:lnTo>
                <a:lnTo>
                  <a:pt x="3195" y="1834"/>
                </a:lnTo>
                <a:lnTo>
                  <a:pt x="3190" y="1844"/>
                </a:lnTo>
                <a:lnTo>
                  <a:pt x="3206" y="1855"/>
                </a:lnTo>
                <a:lnTo>
                  <a:pt x="3221" y="1855"/>
                </a:lnTo>
                <a:lnTo>
                  <a:pt x="3237" y="1855"/>
                </a:lnTo>
                <a:lnTo>
                  <a:pt x="3242" y="1865"/>
                </a:lnTo>
                <a:lnTo>
                  <a:pt x="3247" y="1876"/>
                </a:lnTo>
                <a:lnTo>
                  <a:pt x="3252" y="1876"/>
                </a:lnTo>
                <a:lnTo>
                  <a:pt x="3263" y="1860"/>
                </a:lnTo>
                <a:lnTo>
                  <a:pt x="3263" y="1855"/>
                </a:lnTo>
                <a:lnTo>
                  <a:pt x="3263" y="1860"/>
                </a:lnTo>
                <a:lnTo>
                  <a:pt x="3258" y="1870"/>
                </a:lnTo>
                <a:lnTo>
                  <a:pt x="3252" y="1876"/>
                </a:lnTo>
                <a:lnTo>
                  <a:pt x="3252" y="1881"/>
                </a:lnTo>
                <a:lnTo>
                  <a:pt x="3258" y="1891"/>
                </a:lnTo>
                <a:lnTo>
                  <a:pt x="3278" y="1865"/>
                </a:lnTo>
                <a:lnTo>
                  <a:pt x="3268" y="1902"/>
                </a:lnTo>
                <a:lnTo>
                  <a:pt x="3252" y="1922"/>
                </a:lnTo>
                <a:lnTo>
                  <a:pt x="3242" y="1933"/>
                </a:lnTo>
                <a:lnTo>
                  <a:pt x="3258" y="1922"/>
                </a:lnTo>
                <a:lnTo>
                  <a:pt x="3289" y="1902"/>
                </a:lnTo>
                <a:lnTo>
                  <a:pt x="3284" y="1912"/>
                </a:lnTo>
                <a:lnTo>
                  <a:pt x="3278" y="1922"/>
                </a:lnTo>
                <a:lnTo>
                  <a:pt x="3299" y="1891"/>
                </a:lnTo>
                <a:lnTo>
                  <a:pt x="3304" y="1928"/>
                </a:lnTo>
                <a:lnTo>
                  <a:pt x="3304" y="1943"/>
                </a:lnTo>
                <a:lnTo>
                  <a:pt x="3299" y="1943"/>
                </a:lnTo>
                <a:lnTo>
                  <a:pt x="3294" y="1938"/>
                </a:lnTo>
                <a:lnTo>
                  <a:pt x="3289" y="1933"/>
                </a:lnTo>
                <a:lnTo>
                  <a:pt x="3268" y="1938"/>
                </a:lnTo>
                <a:lnTo>
                  <a:pt x="3258" y="1948"/>
                </a:lnTo>
                <a:lnTo>
                  <a:pt x="3252" y="1954"/>
                </a:lnTo>
                <a:lnTo>
                  <a:pt x="3237" y="1995"/>
                </a:lnTo>
                <a:lnTo>
                  <a:pt x="3232" y="2005"/>
                </a:lnTo>
                <a:lnTo>
                  <a:pt x="3232" y="2011"/>
                </a:lnTo>
                <a:lnTo>
                  <a:pt x="3242" y="2011"/>
                </a:lnTo>
                <a:lnTo>
                  <a:pt x="3273" y="1995"/>
                </a:lnTo>
                <a:lnTo>
                  <a:pt x="3273" y="1990"/>
                </a:lnTo>
                <a:lnTo>
                  <a:pt x="3268" y="1990"/>
                </a:lnTo>
                <a:lnTo>
                  <a:pt x="3252" y="1990"/>
                </a:lnTo>
                <a:lnTo>
                  <a:pt x="3263" y="1974"/>
                </a:lnTo>
                <a:lnTo>
                  <a:pt x="3289" y="1985"/>
                </a:lnTo>
                <a:lnTo>
                  <a:pt x="3294" y="1990"/>
                </a:lnTo>
                <a:lnTo>
                  <a:pt x="3289" y="1990"/>
                </a:lnTo>
                <a:lnTo>
                  <a:pt x="3289" y="1995"/>
                </a:lnTo>
                <a:lnTo>
                  <a:pt x="3289" y="2005"/>
                </a:lnTo>
                <a:lnTo>
                  <a:pt x="3284" y="2011"/>
                </a:lnTo>
                <a:lnTo>
                  <a:pt x="3278" y="2021"/>
                </a:lnTo>
                <a:lnTo>
                  <a:pt x="3263" y="2011"/>
                </a:lnTo>
                <a:lnTo>
                  <a:pt x="3258" y="2011"/>
                </a:lnTo>
                <a:lnTo>
                  <a:pt x="3242" y="2016"/>
                </a:lnTo>
                <a:lnTo>
                  <a:pt x="3237" y="2021"/>
                </a:lnTo>
                <a:lnTo>
                  <a:pt x="3247" y="2026"/>
                </a:lnTo>
                <a:lnTo>
                  <a:pt x="3258" y="2031"/>
                </a:lnTo>
                <a:lnTo>
                  <a:pt x="3263" y="2031"/>
                </a:lnTo>
                <a:lnTo>
                  <a:pt x="3263" y="2037"/>
                </a:lnTo>
                <a:lnTo>
                  <a:pt x="3252" y="2052"/>
                </a:lnTo>
                <a:lnTo>
                  <a:pt x="3232" y="2068"/>
                </a:lnTo>
                <a:lnTo>
                  <a:pt x="3221" y="2073"/>
                </a:lnTo>
                <a:lnTo>
                  <a:pt x="3216" y="2073"/>
                </a:lnTo>
                <a:lnTo>
                  <a:pt x="3211" y="2073"/>
                </a:lnTo>
                <a:lnTo>
                  <a:pt x="3211" y="2068"/>
                </a:lnTo>
                <a:lnTo>
                  <a:pt x="3226" y="2057"/>
                </a:lnTo>
                <a:lnTo>
                  <a:pt x="3211" y="2052"/>
                </a:lnTo>
                <a:lnTo>
                  <a:pt x="3180" y="2042"/>
                </a:lnTo>
                <a:lnTo>
                  <a:pt x="3175" y="2042"/>
                </a:lnTo>
                <a:lnTo>
                  <a:pt x="3175" y="2052"/>
                </a:lnTo>
                <a:lnTo>
                  <a:pt x="3169" y="2057"/>
                </a:lnTo>
                <a:lnTo>
                  <a:pt x="3164" y="2057"/>
                </a:lnTo>
                <a:lnTo>
                  <a:pt x="3169" y="2052"/>
                </a:lnTo>
                <a:lnTo>
                  <a:pt x="3164" y="2047"/>
                </a:lnTo>
                <a:lnTo>
                  <a:pt x="3154" y="2052"/>
                </a:lnTo>
                <a:lnTo>
                  <a:pt x="3149" y="2057"/>
                </a:lnTo>
                <a:lnTo>
                  <a:pt x="3149" y="2068"/>
                </a:lnTo>
                <a:lnTo>
                  <a:pt x="3143" y="2068"/>
                </a:lnTo>
                <a:lnTo>
                  <a:pt x="3133" y="2068"/>
                </a:lnTo>
                <a:lnTo>
                  <a:pt x="3128" y="2073"/>
                </a:lnTo>
                <a:lnTo>
                  <a:pt x="3128" y="2078"/>
                </a:lnTo>
                <a:lnTo>
                  <a:pt x="3128" y="2083"/>
                </a:lnTo>
                <a:lnTo>
                  <a:pt x="3133" y="2089"/>
                </a:lnTo>
                <a:lnTo>
                  <a:pt x="3143" y="2089"/>
                </a:lnTo>
                <a:lnTo>
                  <a:pt x="3149" y="2094"/>
                </a:lnTo>
                <a:lnTo>
                  <a:pt x="3149" y="2099"/>
                </a:lnTo>
                <a:lnTo>
                  <a:pt x="3154" y="2109"/>
                </a:lnTo>
                <a:lnTo>
                  <a:pt x="3149" y="2115"/>
                </a:lnTo>
                <a:lnTo>
                  <a:pt x="3143" y="2120"/>
                </a:lnTo>
                <a:lnTo>
                  <a:pt x="3128" y="2120"/>
                </a:lnTo>
                <a:lnTo>
                  <a:pt x="3112" y="2115"/>
                </a:lnTo>
                <a:lnTo>
                  <a:pt x="3117" y="2120"/>
                </a:lnTo>
                <a:lnTo>
                  <a:pt x="3123" y="2130"/>
                </a:lnTo>
                <a:lnTo>
                  <a:pt x="3123" y="2135"/>
                </a:lnTo>
                <a:lnTo>
                  <a:pt x="3112" y="2135"/>
                </a:lnTo>
                <a:lnTo>
                  <a:pt x="3112" y="2146"/>
                </a:lnTo>
                <a:lnTo>
                  <a:pt x="3112" y="2156"/>
                </a:lnTo>
                <a:lnTo>
                  <a:pt x="3107" y="2156"/>
                </a:lnTo>
                <a:lnTo>
                  <a:pt x="3091" y="2161"/>
                </a:lnTo>
                <a:lnTo>
                  <a:pt x="3081" y="2167"/>
                </a:lnTo>
                <a:lnTo>
                  <a:pt x="3086" y="2167"/>
                </a:lnTo>
                <a:lnTo>
                  <a:pt x="3091" y="2172"/>
                </a:lnTo>
                <a:lnTo>
                  <a:pt x="3091" y="2182"/>
                </a:lnTo>
                <a:lnTo>
                  <a:pt x="3091" y="2187"/>
                </a:lnTo>
                <a:lnTo>
                  <a:pt x="3086" y="2192"/>
                </a:lnTo>
                <a:lnTo>
                  <a:pt x="3097" y="2198"/>
                </a:lnTo>
                <a:lnTo>
                  <a:pt x="3102" y="2203"/>
                </a:lnTo>
                <a:lnTo>
                  <a:pt x="3102" y="2208"/>
                </a:lnTo>
                <a:lnTo>
                  <a:pt x="3102" y="2213"/>
                </a:lnTo>
                <a:lnTo>
                  <a:pt x="3107" y="2213"/>
                </a:lnTo>
                <a:lnTo>
                  <a:pt x="3112" y="2213"/>
                </a:lnTo>
                <a:lnTo>
                  <a:pt x="3117" y="2213"/>
                </a:lnTo>
                <a:lnTo>
                  <a:pt x="3117" y="2218"/>
                </a:lnTo>
                <a:lnTo>
                  <a:pt x="3123" y="2224"/>
                </a:lnTo>
                <a:lnTo>
                  <a:pt x="3128" y="2224"/>
                </a:lnTo>
                <a:lnTo>
                  <a:pt x="3138" y="2229"/>
                </a:lnTo>
                <a:lnTo>
                  <a:pt x="3143" y="2229"/>
                </a:lnTo>
                <a:lnTo>
                  <a:pt x="3149" y="2229"/>
                </a:lnTo>
                <a:lnTo>
                  <a:pt x="3154" y="2234"/>
                </a:lnTo>
                <a:lnTo>
                  <a:pt x="3154" y="2239"/>
                </a:lnTo>
                <a:lnTo>
                  <a:pt x="3159" y="2250"/>
                </a:lnTo>
                <a:lnTo>
                  <a:pt x="3169" y="2260"/>
                </a:lnTo>
                <a:lnTo>
                  <a:pt x="3169" y="2265"/>
                </a:lnTo>
                <a:lnTo>
                  <a:pt x="3164" y="2270"/>
                </a:lnTo>
                <a:lnTo>
                  <a:pt x="3164" y="2286"/>
                </a:lnTo>
                <a:lnTo>
                  <a:pt x="3169" y="2291"/>
                </a:lnTo>
                <a:lnTo>
                  <a:pt x="3169" y="2317"/>
                </a:lnTo>
                <a:lnTo>
                  <a:pt x="3175" y="2333"/>
                </a:lnTo>
                <a:lnTo>
                  <a:pt x="3195" y="2380"/>
                </a:lnTo>
                <a:lnTo>
                  <a:pt x="3190" y="2374"/>
                </a:lnTo>
                <a:lnTo>
                  <a:pt x="3185" y="2364"/>
                </a:lnTo>
                <a:lnTo>
                  <a:pt x="3180" y="2359"/>
                </a:lnTo>
                <a:lnTo>
                  <a:pt x="3180" y="2369"/>
                </a:lnTo>
                <a:lnTo>
                  <a:pt x="3185" y="2374"/>
                </a:lnTo>
                <a:lnTo>
                  <a:pt x="3180" y="2385"/>
                </a:lnTo>
                <a:lnTo>
                  <a:pt x="3185" y="2390"/>
                </a:lnTo>
                <a:lnTo>
                  <a:pt x="3190" y="2390"/>
                </a:lnTo>
                <a:lnTo>
                  <a:pt x="3190" y="2395"/>
                </a:lnTo>
                <a:lnTo>
                  <a:pt x="3185" y="2400"/>
                </a:lnTo>
                <a:lnTo>
                  <a:pt x="3180" y="2400"/>
                </a:lnTo>
                <a:lnTo>
                  <a:pt x="3180" y="2390"/>
                </a:lnTo>
                <a:lnTo>
                  <a:pt x="3175" y="2390"/>
                </a:lnTo>
                <a:lnTo>
                  <a:pt x="3169" y="2390"/>
                </a:lnTo>
                <a:lnTo>
                  <a:pt x="3169" y="2400"/>
                </a:lnTo>
                <a:lnTo>
                  <a:pt x="3164" y="2405"/>
                </a:lnTo>
                <a:lnTo>
                  <a:pt x="3175" y="2411"/>
                </a:lnTo>
                <a:lnTo>
                  <a:pt x="3175" y="2416"/>
                </a:lnTo>
                <a:lnTo>
                  <a:pt x="3159" y="2411"/>
                </a:lnTo>
                <a:lnTo>
                  <a:pt x="3138" y="2411"/>
                </a:lnTo>
                <a:lnTo>
                  <a:pt x="3133" y="2411"/>
                </a:lnTo>
                <a:lnTo>
                  <a:pt x="3128" y="2405"/>
                </a:lnTo>
                <a:lnTo>
                  <a:pt x="3107" y="2380"/>
                </a:lnTo>
                <a:lnTo>
                  <a:pt x="3091" y="2364"/>
                </a:lnTo>
                <a:lnTo>
                  <a:pt x="3086" y="2364"/>
                </a:lnTo>
                <a:lnTo>
                  <a:pt x="3086" y="2369"/>
                </a:lnTo>
                <a:lnTo>
                  <a:pt x="3086" y="2380"/>
                </a:lnTo>
                <a:lnTo>
                  <a:pt x="3097" y="2400"/>
                </a:lnTo>
                <a:lnTo>
                  <a:pt x="3128" y="2431"/>
                </a:lnTo>
                <a:lnTo>
                  <a:pt x="3128" y="2437"/>
                </a:lnTo>
                <a:lnTo>
                  <a:pt x="3128" y="2442"/>
                </a:lnTo>
                <a:lnTo>
                  <a:pt x="3128" y="2437"/>
                </a:lnTo>
                <a:lnTo>
                  <a:pt x="3123" y="2431"/>
                </a:lnTo>
                <a:lnTo>
                  <a:pt x="3117" y="2437"/>
                </a:lnTo>
                <a:lnTo>
                  <a:pt x="3117" y="2442"/>
                </a:lnTo>
                <a:lnTo>
                  <a:pt x="3112" y="2437"/>
                </a:lnTo>
                <a:lnTo>
                  <a:pt x="3107" y="2431"/>
                </a:lnTo>
                <a:lnTo>
                  <a:pt x="3102" y="2431"/>
                </a:lnTo>
                <a:lnTo>
                  <a:pt x="3091" y="2431"/>
                </a:lnTo>
                <a:lnTo>
                  <a:pt x="3086" y="2437"/>
                </a:lnTo>
                <a:lnTo>
                  <a:pt x="3081" y="2442"/>
                </a:lnTo>
                <a:lnTo>
                  <a:pt x="3076" y="2447"/>
                </a:lnTo>
                <a:lnTo>
                  <a:pt x="3045" y="2405"/>
                </a:lnTo>
                <a:lnTo>
                  <a:pt x="3034" y="2380"/>
                </a:lnTo>
                <a:lnTo>
                  <a:pt x="3029" y="2364"/>
                </a:lnTo>
                <a:lnTo>
                  <a:pt x="3019" y="2359"/>
                </a:lnTo>
                <a:lnTo>
                  <a:pt x="3013" y="2359"/>
                </a:lnTo>
                <a:lnTo>
                  <a:pt x="3013" y="2364"/>
                </a:lnTo>
                <a:lnTo>
                  <a:pt x="3019" y="2385"/>
                </a:lnTo>
                <a:lnTo>
                  <a:pt x="3045" y="2437"/>
                </a:lnTo>
                <a:lnTo>
                  <a:pt x="3055" y="2457"/>
                </a:lnTo>
                <a:lnTo>
                  <a:pt x="3050" y="2457"/>
                </a:lnTo>
                <a:lnTo>
                  <a:pt x="3045" y="2452"/>
                </a:lnTo>
                <a:lnTo>
                  <a:pt x="3045" y="2463"/>
                </a:lnTo>
                <a:lnTo>
                  <a:pt x="3039" y="2468"/>
                </a:lnTo>
                <a:lnTo>
                  <a:pt x="3039" y="2473"/>
                </a:lnTo>
                <a:lnTo>
                  <a:pt x="3045" y="2473"/>
                </a:lnTo>
                <a:lnTo>
                  <a:pt x="3039" y="2473"/>
                </a:lnTo>
                <a:lnTo>
                  <a:pt x="3039" y="2478"/>
                </a:lnTo>
                <a:lnTo>
                  <a:pt x="3039" y="2483"/>
                </a:lnTo>
                <a:lnTo>
                  <a:pt x="3039" y="2489"/>
                </a:lnTo>
                <a:lnTo>
                  <a:pt x="3039" y="2483"/>
                </a:lnTo>
                <a:lnTo>
                  <a:pt x="3034" y="2478"/>
                </a:lnTo>
                <a:lnTo>
                  <a:pt x="3029" y="2489"/>
                </a:lnTo>
                <a:lnTo>
                  <a:pt x="3034" y="2489"/>
                </a:lnTo>
                <a:lnTo>
                  <a:pt x="3024" y="2489"/>
                </a:lnTo>
                <a:lnTo>
                  <a:pt x="3013" y="2473"/>
                </a:lnTo>
                <a:lnTo>
                  <a:pt x="3008" y="2473"/>
                </a:lnTo>
                <a:lnTo>
                  <a:pt x="3008" y="2478"/>
                </a:lnTo>
                <a:lnTo>
                  <a:pt x="3003" y="2483"/>
                </a:lnTo>
                <a:lnTo>
                  <a:pt x="2998" y="2489"/>
                </a:lnTo>
                <a:lnTo>
                  <a:pt x="2676" y="2489"/>
                </a:lnTo>
                <a:lnTo>
                  <a:pt x="2655" y="2473"/>
                </a:lnTo>
                <a:lnTo>
                  <a:pt x="2660" y="2489"/>
                </a:lnTo>
                <a:lnTo>
                  <a:pt x="2400" y="2483"/>
                </a:lnTo>
                <a:lnTo>
                  <a:pt x="2115" y="2478"/>
                </a:lnTo>
                <a:lnTo>
                  <a:pt x="2037" y="2478"/>
                </a:lnTo>
                <a:lnTo>
                  <a:pt x="1995" y="2447"/>
                </a:lnTo>
                <a:lnTo>
                  <a:pt x="1980" y="2431"/>
                </a:lnTo>
                <a:lnTo>
                  <a:pt x="1990" y="2442"/>
                </a:lnTo>
                <a:lnTo>
                  <a:pt x="2021" y="2473"/>
                </a:lnTo>
                <a:lnTo>
                  <a:pt x="1855" y="2468"/>
                </a:lnTo>
                <a:lnTo>
                  <a:pt x="1595" y="2463"/>
                </a:lnTo>
                <a:lnTo>
                  <a:pt x="1335" y="2463"/>
                </a:lnTo>
                <a:lnTo>
                  <a:pt x="1081" y="2457"/>
                </a:lnTo>
                <a:lnTo>
                  <a:pt x="816" y="2442"/>
                </a:lnTo>
                <a:lnTo>
                  <a:pt x="707" y="2437"/>
                </a:lnTo>
                <a:lnTo>
                  <a:pt x="577" y="2437"/>
                </a:lnTo>
                <a:lnTo>
                  <a:pt x="322" y="2437"/>
                </a:lnTo>
                <a:lnTo>
                  <a:pt x="333" y="2369"/>
                </a:lnTo>
                <a:lnTo>
                  <a:pt x="333" y="2364"/>
                </a:lnTo>
                <a:lnTo>
                  <a:pt x="333" y="2374"/>
                </a:lnTo>
                <a:lnTo>
                  <a:pt x="327" y="2385"/>
                </a:lnTo>
                <a:lnTo>
                  <a:pt x="327" y="2364"/>
                </a:lnTo>
                <a:lnTo>
                  <a:pt x="327" y="2348"/>
                </a:lnTo>
                <a:lnTo>
                  <a:pt x="327" y="2343"/>
                </a:lnTo>
                <a:lnTo>
                  <a:pt x="327" y="2338"/>
                </a:lnTo>
                <a:lnTo>
                  <a:pt x="327" y="2333"/>
                </a:lnTo>
                <a:lnTo>
                  <a:pt x="322" y="2343"/>
                </a:lnTo>
                <a:lnTo>
                  <a:pt x="327" y="2260"/>
                </a:lnTo>
                <a:lnTo>
                  <a:pt x="333" y="2167"/>
                </a:lnTo>
                <a:lnTo>
                  <a:pt x="327" y="2167"/>
                </a:lnTo>
                <a:lnTo>
                  <a:pt x="327" y="2203"/>
                </a:lnTo>
                <a:lnTo>
                  <a:pt x="317" y="2229"/>
                </a:lnTo>
                <a:lnTo>
                  <a:pt x="322" y="2208"/>
                </a:lnTo>
                <a:lnTo>
                  <a:pt x="322" y="2192"/>
                </a:lnTo>
                <a:lnTo>
                  <a:pt x="322" y="2208"/>
                </a:lnTo>
                <a:lnTo>
                  <a:pt x="317" y="2213"/>
                </a:lnTo>
                <a:lnTo>
                  <a:pt x="317" y="2192"/>
                </a:lnTo>
                <a:lnTo>
                  <a:pt x="322" y="2172"/>
                </a:lnTo>
                <a:lnTo>
                  <a:pt x="322" y="2182"/>
                </a:lnTo>
                <a:lnTo>
                  <a:pt x="327" y="2156"/>
                </a:lnTo>
                <a:lnTo>
                  <a:pt x="333" y="2151"/>
                </a:lnTo>
                <a:lnTo>
                  <a:pt x="333" y="2141"/>
                </a:lnTo>
                <a:lnTo>
                  <a:pt x="338" y="2120"/>
                </a:lnTo>
                <a:lnTo>
                  <a:pt x="333" y="2115"/>
                </a:lnTo>
                <a:lnTo>
                  <a:pt x="327" y="2120"/>
                </a:lnTo>
                <a:lnTo>
                  <a:pt x="327" y="2094"/>
                </a:lnTo>
                <a:lnTo>
                  <a:pt x="327" y="2083"/>
                </a:lnTo>
                <a:lnTo>
                  <a:pt x="327" y="2073"/>
                </a:lnTo>
                <a:lnTo>
                  <a:pt x="327" y="2094"/>
                </a:lnTo>
                <a:lnTo>
                  <a:pt x="333" y="2052"/>
                </a:lnTo>
                <a:lnTo>
                  <a:pt x="333" y="2057"/>
                </a:lnTo>
                <a:lnTo>
                  <a:pt x="333" y="2037"/>
                </a:lnTo>
                <a:lnTo>
                  <a:pt x="338" y="2021"/>
                </a:lnTo>
                <a:lnTo>
                  <a:pt x="333" y="2016"/>
                </a:lnTo>
                <a:lnTo>
                  <a:pt x="333" y="2037"/>
                </a:lnTo>
                <a:lnTo>
                  <a:pt x="327" y="2052"/>
                </a:lnTo>
                <a:lnTo>
                  <a:pt x="327" y="2037"/>
                </a:lnTo>
                <a:lnTo>
                  <a:pt x="327" y="2016"/>
                </a:lnTo>
                <a:lnTo>
                  <a:pt x="322" y="2057"/>
                </a:lnTo>
                <a:lnTo>
                  <a:pt x="317" y="2078"/>
                </a:lnTo>
                <a:lnTo>
                  <a:pt x="317" y="2099"/>
                </a:lnTo>
                <a:lnTo>
                  <a:pt x="322" y="2094"/>
                </a:lnTo>
                <a:lnTo>
                  <a:pt x="317" y="2130"/>
                </a:lnTo>
                <a:lnTo>
                  <a:pt x="317" y="2161"/>
                </a:lnTo>
                <a:lnTo>
                  <a:pt x="307" y="2156"/>
                </a:lnTo>
                <a:lnTo>
                  <a:pt x="307" y="2234"/>
                </a:lnTo>
                <a:lnTo>
                  <a:pt x="307" y="2307"/>
                </a:lnTo>
                <a:lnTo>
                  <a:pt x="302" y="2322"/>
                </a:lnTo>
                <a:lnTo>
                  <a:pt x="302" y="2328"/>
                </a:lnTo>
                <a:lnTo>
                  <a:pt x="302" y="2333"/>
                </a:lnTo>
                <a:lnTo>
                  <a:pt x="296" y="2338"/>
                </a:lnTo>
                <a:lnTo>
                  <a:pt x="296" y="2343"/>
                </a:lnTo>
                <a:lnTo>
                  <a:pt x="302" y="2338"/>
                </a:lnTo>
                <a:lnTo>
                  <a:pt x="296" y="2354"/>
                </a:lnTo>
                <a:lnTo>
                  <a:pt x="296" y="2359"/>
                </a:lnTo>
                <a:lnTo>
                  <a:pt x="302" y="2364"/>
                </a:lnTo>
                <a:lnTo>
                  <a:pt x="302" y="2369"/>
                </a:lnTo>
                <a:lnTo>
                  <a:pt x="307" y="2354"/>
                </a:lnTo>
                <a:lnTo>
                  <a:pt x="307" y="2343"/>
                </a:lnTo>
                <a:lnTo>
                  <a:pt x="317" y="2343"/>
                </a:lnTo>
                <a:lnTo>
                  <a:pt x="307" y="2395"/>
                </a:lnTo>
                <a:lnTo>
                  <a:pt x="302" y="2416"/>
                </a:lnTo>
                <a:lnTo>
                  <a:pt x="296" y="2426"/>
                </a:lnTo>
                <a:lnTo>
                  <a:pt x="296" y="2437"/>
                </a:lnTo>
                <a:lnTo>
                  <a:pt x="291" y="2437"/>
                </a:lnTo>
                <a:lnTo>
                  <a:pt x="239" y="2447"/>
                </a:lnTo>
                <a:lnTo>
                  <a:pt x="208" y="2457"/>
                </a:lnTo>
                <a:lnTo>
                  <a:pt x="187" y="2468"/>
                </a:lnTo>
                <a:lnTo>
                  <a:pt x="187" y="2483"/>
                </a:lnTo>
                <a:lnTo>
                  <a:pt x="192" y="2494"/>
                </a:lnTo>
                <a:lnTo>
                  <a:pt x="203" y="2499"/>
                </a:lnTo>
                <a:lnTo>
                  <a:pt x="218" y="2509"/>
                </a:lnTo>
                <a:lnTo>
                  <a:pt x="255" y="2525"/>
                </a:lnTo>
                <a:lnTo>
                  <a:pt x="291" y="2530"/>
                </a:lnTo>
                <a:lnTo>
                  <a:pt x="286" y="2598"/>
                </a:lnTo>
                <a:lnTo>
                  <a:pt x="291" y="2598"/>
                </a:lnTo>
                <a:lnTo>
                  <a:pt x="286" y="2613"/>
                </a:lnTo>
                <a:lnTo>
                  <a:pt x="286" y="2634"/>
                </a:lnTo>
                <a:lnTo>
                  <a:pt x="291" y="2650"/>
                </a:lnTo>
                <a:lnTo>
                  <a:pt x="286" y="2660"/>
                </a:lnTo>
                <a:lnTo>
                  <a:pt x="296" y="2676"/>
                </a:lnTo>
                <a:lnTo>
                  <a:pt x="286" y="2717"/>
                </a:lnTo>
                <a:lnTo>
                  <a:pt x="291" y="2707"/>
                </a:lnTo>
                <a:lnTo>
                  <a:pt x="286" y="2722"/>
                </a:lnTo>
                <a:lnTo>
                  <a:pt x="286" y="2780"/>
                </a:lnTo>
                <a:lnTo>
                  <a:pt x="276" y="2842"/>
                </a:lnTo>
                <a:lnTo>
                  <a:pt x="281" y="2831"/>
                </a:lnTo>
                <a:lnTo>
                  <a:pt x="286" y="2837"/>
                </a:lnTo>
                <a:lnTo>
                  <a:pt x="276" y="2878"/>
                </a:lnTo>
                <a:lnTo>
                  <a:pt x="276" y="2930"/>
                </a:lnTo>
                <a:lnTo>
                  <a:pt x="281" y="2930"/>
                </a:lnTo>
                <a:lnTo>
                  <a:pt x="276" y="2946"/>
                </a:lnTo>
                <a:lnTo>
                  <a:pt x="281" y="2946"/>
                </a:lnTo>
                <a:lnTo>
                  <a:pt x="276" y="2998"/>
                </a:lnTo>
                <a:lnTo>
                  <a:pt x="270" y="3039"/>
                </a:lnTo>
                <a:lnTo>
                  <a:pt x="276" y="3029"/>
                </a:lnTo>
                <a:lnTo>
                  <a:pt x="281" y="3024"/>
                </a:lnTo>
                <a:lnTo>
                  <a:pt x="276" y="3102"/>
                </a:lnTo>
                <a:lnTo>
                  <a:pt x="276" y="3107"/>
                </a:lnTo>
                <a:lnTo>
                  <a:pt x="327" y="3107"/>
                </a:lnTo>
                <a:lnTo>
                  <a:pt x="333" y="3086"/>
                </a:lnTo>
                <a:lnTo>
                  <a:pt x="327" y="3086"/>
                </a:lnTo>
                <a:lnTo>
                  <a:pt x="327" y="3076"/>
                </a:lnTo>
                <a:lnTo>
                  <a:pt x="327" y="3081"/>
                </a:lnTo>
                <a:lnTo>
                  <a:pt x="322" y="3076"/>
                </a:lnTo>
                <a:lnTo>
                  <a:pt x="317" y="3076"/>
                </a:lnTo>
                <a:lnTo>
                  <a:pt x="317" y="3060"/>
                </a:lnTo>
                <a:lnTo>
                  <a:pt x="322" y="3050"/>
                </a:lnTo>
                <a:lnTo>
                  <a:pt x="322" y="3044"/>
                </a:lnTo>
                <a:lnTo>
                  <a:pt x="322" y="3034"/>
                </a:lnTo>
                <a:lnTo>
                  <a:pt x="322" y="3013"/>
                </a:lnTo>
                <a:lnTo>
                  <a:pt x="322" y="2998"/>
                </a:lnTo>
                <a:lnTo>
                  <a:pt x="327" y="2982"/>
                </a:lnTo>
                <a:lnTo>
                  <a:pt x="327" y="2961"/>
                </a:lnTo>
                <a:lnTo>
                  <a:pt x="327" y="2972"/>
                </a:lnTo>
                <a:lnTo>
                  <a:pt x="322" y="2977"/>
                </a:lnTo>
                <a:lnTo>
                  <a:pt x="322" y="2961"/>
                </a:lnTo>
                <a:lnTo>
                  <a:pt x="327" y="2941"/>
                </a:lnTo>
                <a:lnTo>
                  <a:pt x="468" y="2946"/>
                </a:lnTo>
                <a:lnTo>
                  <a:pt x="582" y="2941"/>
                </a:lnTo>
                <a:lnTo>
                  <a:pt x="722" y="2941"/>
                </a:lnTo>
                <a:lnTo>
                  <a:pt x="915" y="2941"/>
                </a:lnTo>
                <a:lnTo>
                  <a:pt x="977" y="2935"/>
                </a:lnTo>
                <a:lnTo>
                  <a:pt x="1034" y="2930"/>
                </a:lnTo>
                <a:lnTo>
                  <a:pt x="1122" y="2930"/>
                </a:lnTo>
                <a:lnTo>
                  <a:pt x="1226" y="2935"/>
                </a:lnTo>
                <a:lnTo>
                  <a:pt x="1413" y="2935"/>
                </a:lnTo>
                <a:lnTo>
                  <a:pt x="1574" y="2941"/>
                </a:lnTo>
                <a:lnTo>
                  <a:pt x="1735" y="2941"/>
                </a:lnTo>
                <a:lnTo>
                  <a:pt x="2452" y="2935"/>
                </a:lnTo>
                <a:lnTo>
                  <a:pt x="1980" y="2935"/>
                </a:lnTo>
                <a:lnTo>
                  <a:pt x="1829" y="2935"/>
                </a:lnTo>
                <a:lnTo>
                  <a:pt x="1522" y="2935"/>
                </a:lnTo>
                <a:lnTo>
                  <a:pt x="1439" y="2935"/>
                </a:lnTo>
                <a:lnTo>
                  <a:pt x="1091" y="2930"/>
                </a:lnTo>
                <a:lnTo>
                  <a:pt x="1050" y="2930"/>
                </a:lnTo>
                <a:lnTo>
                  <a:pt x="935" y="2930"/>
                </a:lnTo>
                <a:lnTo>
                  <a:pt x="868" y="2935"/>
                </a:lnTo>
                <a:lnTo>
                  <a:pt x="592" y="2935"/>
                </a:lnTo>
                <a:lnTo>
                  <a:pt x="437" y="2935"/>
                </a:lnTo>
                <a:lnTo>
                  <a:pt x="379" y="2930"/>
                </a:lnTo>
                <a:lnTo>
                  <a:pt x="327" y="2935"/>
                </a:lnTo>
                <a:lnTo>
                  <a:pt x="333" y="2909"/>
                </a:lnTo>
                <a:lnTo>
                  <a:pt x="327" y="2925"/>
                </a:lnTo>
                <a:lnTo>
                  <a:pt x="322" y="2930"/>
                </a:lnTo>
                <a:lnTo>
                  <a:pt x="322" y="2915"/>
                </a:lnTo>
                <a:lnTo>
                  <a:pt x="322" y="2899"/>
                </a:lnTo>
                <a:lnTo>
                  <a:pt x="327" y="2904"/>
                </a:lnTo>
                <a:lnTo>
                  <a:pt x="333" y="2899"/>
                </a:lnTo>
                <a:lnTo>
                  <a:pt x="327" y="2889"/>
                </a:lnTo>
                <a:lnTo>
                  <a:pt x="322" y="2889"/>
                </a:lnTo>
                <a:lnTo>
                  <a:pt x="338" y="2831"/>
                </a:lnTo>
                <a:lnTo>
                  <a:pt x="333" y="2831"/>
                </a:lnTo>
                <a:lnTo>
                  <a:pt x="333" y="2837"/>
                </a:lnTo>
                <a:lnTo>
                  <a:pt x="327" y="2842"/>
                </a:lnTo>
                <a:lnTo>
                  <a:pt x="327" y="2857"/>
                </a:lnTo>
                <a:lnTo>
                  <a:pt x="322" y="2857"/>
                </a:lnTo>
                <a:lnTo>
                  <a:pt x="322" y="2842"/>
                </a:lnTo>
                <a:lnTo>
                  <a:pt x="327" y="2811"/>
                </a:lnTo>
                <a:lnTo>
                  <a:pt x="317" y="2842"/>
                </a:lnTo>
                <a:lnTo>
                  <a:pt x="317" y="2795"/>
                </a:lnTo>
                <a:lnTo>
                  <a:pt x="317" y="2754"/>
                </a:lnTo>
                <a:lnTo>
                  <a:pt x="322" y="2670"/>
                </a:lnTo>
                <a:lnTo>
                  <a:pt x="327" y="2691"/>
                </a:lnTo>
                <a:lnTo>
                  <a:pt x="327" y="2696"/>
                </a:lnTo>
                <a:lnTo>
                  <a:pt x="333" y="2696"/>
                </a:lnTo>
                <a:lnTo>
                  <a:pt x="338" y="2639"/>
                </a:lnTo>
                <a:lnTo>
                  <a:pt x="338" y="2644"/>
                </a:lnTo>
                <a:lnTo>
                  <a:pt x="338" y="2618"/>
                </a:lnTo>
                <a:lnTo>
                  <a:pt x="338" y="2608"/>
                </a:lnTo>
                <a:lnTo>
                  <a:pt x="333" y="2598"/>
                </a:lnTo>
                <a:lnTo>
                  <a:pt x="333" y="2608"/>
                </a:lnTo>
                <a:lnTo>
                  <a:pt x="333" y="2618"/>
                </a:lnTo>
                <a:lnTo>
                  <a:pt x="327" y="2618"/>
                </a:lnTo>
                <a:lnTo>
                  <a:pt x="333" y="2582"/>
                </a:lnTo>
                <a:lnTo>
                  <a:pt x="327" y="2608"/>
                </a:lnTo>
                <a:lnTo>
                  <a:pt x="327" y="2634"/>
                </a:lnTo>
                <a:lnTo>
                  <a:pt x="327" y="2629"/>
                </a:lnTo>
                <a:lnTo>
                  <a:pt x="333" y="2618"/>
                </a:lnTo>
                <a:lnTo>
                  <a:pt x="327" y="2655"/>
                </a:lnTo>
                <a:lnTo>
                  <a:pt x="317" y="2676"/>
                </a:lnTo>
                <a:lnTo>
                  <a:pt x="317" y="2681"/>
                </a:lnTo>
                <a:lnTo>
                  <a:pt x="317" y="2676"/>
                </a:lnTo>
                <a:lnTo>
                  <a:pt x="307" y="2655"/>
                </a:lnTo>
                <a:lnTo>
                  <a:pt x="322" y="2613"/>
                </a:lnTo>
                <a:lnTo>
                  <a:pt x="327" y="2567"/>
                </a:lnTo>
                <a:lnTo>
                  <a:pt x="317" y="2546"/>
                </a:lnTo>
                <a:lnTo>
                  <a:pt x="327" y="2535"/>
                </a:lnTo>
                <a:lnTo>
                  <a:pt x="447" y="2541"/>
                </a:lnTo>
                <a:lnTo>
                  <a:pt x="525" y="2546"/>
                </a:lnTo>
                <a:lnTo>
                  <a:pt x="618" y="2551"/>
                </a:lnTo>
                <a:lnTo>
                  <a:pt x="592" y="2546"/>
                </a:lnTo>
                <a:lnTo>
                  <a:pt x="598" y="2546"/>
                </a:lnTo>
                <a:lnTo>
                  <a:pt x="665" y="2541"/>
                </a:lnTo>
                <a:lnTo>
                  <a:pt x="769" y="2541"/>
                </a:lnTo>
                <a:lnTo>
                  <a:pt x="831" y="2546"/>
                </a:lnTo>
                <a:lnTo>
                  <a:pt x="883" y="2556"/>
                </a:lnTo>
                <a:lnTo>
                  <a:pt x="1003" y="2572"/>
                </a:lnTo>
                <a:lnTo>
                  <a:pt x="1003" y="2577"/>
                </a:lnTo>
                <a:lnTo>
                  <a:pt x="1013" y="2582"/>
                </a:lnTo>
                <a:lnTo>
                  <a:pt x="1070" y="2593"/>
                </a:lnTo>
                <a:lnTo>
                  <a:pt x="1143" y="2593"/>
                </a:lnTo>
                <a:lnTo>
                  <a:pt x="1252" y="2593"/>
                </a:lnTo>
                <a:lnTo>
                  <a:pt x="1257" y="2598"/>
                </a:lnTo>
                <a:lnTo>
                  <a:pt x="1257" y="2603"/>
                </a:lnTo>
                <a:lnTo>
                  <a:pt x="1268" y="2603"/>
                </a:lnTo>
                <a:lnTo>
                  <a:pt x="1309" y="2608"/>
                </a:lnTo>
                <a:lnTo>
                  <a:pt x="1372" y="2608"/>
                </a:lnTo>
                <a:lnTo>
                  <a:pt x="1408" y="2603"/>
                </a:lnTo>
                <a:lnTo>
                  <a:pt x="1455" y="2598"/>
                </a:lnTo>
                <a:lnTo>
                  <a:pt x="1522" y="2593"/>
                </a:lnTo>
                <a:lnTo>
                  <a:pt x="1642" y="2587"/>
                </a:lnTo>
                <a:lnTo>
                  <a:pt x="1761" y="2582"/>
                </a:lnTo>
                <a:lnTo>
                  <a:pt x="1709" y="2582"/>
                </a:lnTo>
                <a:lnTo>
                  <a:pt x="1460" y="2587"/>
                </a:lnTo>
                <a:lnTo>
                  <a:pt x="1283" y="2582"/>
                </a:lnTo>
                <a:lnTo>
                  <a:pt x="1237" y="2577"/>
                </a:lnTo>
                <a:lnTo>
                  <a:pt x="1439" y="2577"/>
                </a:lnTo>
                <a:lnTo>
                  <a:pt x="1647" y="2577"/>
                </a:lnTo>
                <a:lnTo>
                  <a:pt x="1834" y="2577"/>
                </a:lnTo>
                <a:lnTo>
                  <a:pt x="1761" y="2582"/>
                </a:lnTo>
                <a:lnTo>
                  <a:pt x="1912" y="2582"/>
                </a:lnTo>
                <a:lnTo>
                  <a:pt x="2203" y="2582"/>
                </a:lnTo>
                <a:lnTo>
                  <a:pt x="2208" y="2587"/>
                </a:lnTo>
                <a:lnTo>
                  <a:pt x="2203" y="2582"/>
                </a:lnTo>
                <a:lnTo>
                  <a:pt x="2904" y="2577"/>
                </a:lnTo>
                <a:lnTo>
                  <a:pt x="2889" y="2582"/>
                </a:lnTo>
                <a:lnTo>
                  <a:pt x="2889" y="2587"/>
                </a:lnTo>
                <a:lnTo>
                  <a:pt x="2894" y="2587"/>
                </a:lnTo>
                <a:lnTo>
                  <a:pt x="2894" y="2593"/>
                </a:lnTo>
                <a:lnTo>
                  <a:pt x="2889" y="2593"/>
                </a:lnTo>
                <a:lnTo>
                  <a:pt x="2878" y="2587"/>
                </a:lnTo>
                <a:lnTo>
                  <a:pt x="2873" y="2582"/>
                </a:lnTo>
                <a:lnTo>
                  <a:pt x="2863" y="2582"/>
                </a:lnTo>
                <a:lnTo>
                  <a:pt x="2863" y="2587"/>
                </a:lnTo>
                <a:lnTo>
                  <a:pt x="2868" y="2587"/>
                </a:lnTo>
                <a:lnTo>
                  <a:pt x="2873" y="2598"/>
                </a:lnTo>
                <a:lnTo>
                  <a:pt x="2873" y="2613"/>
                </a:lnTo>
                <a:lnTo>
                  <a:pt x="2878" y="2618"/>
                </a:lnTo>
                <a:lnTo>
                  <a:pt x="2884" y="2618"/>
                </a:lnTo>
                <a:lnTo>
                  <a:pt x="2878" y="2629"/>
                </a:lnTo>
                <a:lnTo>
                  <a:pt x="2868" y="2634"/>
                </a:lnTo>
                <a:lnTo>
                  <a:pt x="2863" y="2644"/>
                </a:lnTo>
                <a:lnTo>
                  <a:pt x="2863" y="2660"/>
                </a:lnTo>
                <a:lnTo>
                  <a:pt x="2837" y="2670"/>
                </a:lnTo>
                <a:lnTo>
                  <a:pt x="2816" y="2676"/>
                </a:lnTo>
                <a:lnTo>
                  <a:pt x="2806" y="2686"/>
                </a:lnTo>
                <a:lnTo>
                  <a:pt x="2806" y="2707"/>
                </a:lnTo>
                <a:lnTo>
                  <a:pt x="2800" y="2722"/>
                </a:lnTo>
                <a:lnTo>
                  <a:pt x="2795" y="2738"/>
                </a:lnTo>
                <a:lnTo>
                  <a:pt x="2780" y="2754"/>
                </a:lnTo>
                <a:lnTo>
                  <a:pt x="2754" y="2774"/>
                </a:lnTo>
                <a:lnTo>
                  <a:pt x="2743" y="2785"/>
                </a:lnTo>
                <a:lnTo>
                  <a:pt x="2743" y="2790"/>
                </a:lnTo>
                <a:lnTo>
                  <a:pt x="2759" y="2790"/>
                </a:lnTo>
                <a:lnTo>
                  <a:pt x="2780" y="2795"/>
                </a:lnTo>
                <a:lnTo>
                  <a:pt x="2785" y="2805"/>
                </a:lnTo>
                <a:lnTo>
                  <a:pt x="2785" y="2811"/>
                </a:lnTo>
                <a:lnTo>
                  <a:pt x="2769" y="2821"/>
                </a:lnTo>
                <a:lnTo>
                  <a:pt x="2754" y="2826"/>
                </a:lnTo>
                <a:lnTo>
                  <a:pt x="2733" y="2826"/>
                </a:lnTo>
                <a:lnTo>
                  <a:pt x="2712" y="2816"/>
                </a:lnTo>
                <a:lnTo>
                  <a:pt x="2686" y="2811"/>
                </a:lnTo>
                <a:lnTo>
                  <a:pt x="2665" y="2811"/>
                </a:lnTo>
                <a:lnTo>
                  <a:pt x="2645" y="2826"/>
                </a:lnTo>
                <a:lnTo>
                  <a:pt x="2634" y="2842"/>
                </a:lnTo>
                <a:lnTo>
                  <a:pt x="2634" y="2857"/>
                </a:lnTo>
                <a:lnTo>
                  <a:pt x="2639" y="2863"/>
                </a:lnTo>
                <a:lnTo>
                  <a:pt x="2655" y="2857"/>
                </a:lnTo>
                <a:lnTo>
                  <a:pt x="2665" y="2852"/>
                </a:lnTo>
                <a:lnTo>
                  <a:pt x="2681" y="2852"/>
                </a:lnTo>
                <a:lnTo>
                  <a:pt x="2691" y="2863"/>
                </a:lnTo>
                <a:lnTo>
                  <a:pt x="1637" y="2868"/>
                </a:lnTo>
                <a:lnTo>
                  <a:pt x="1398" y="2863"/>
                </a:lnTo>
                <a:lnTo>
                  <a:pt x="1164" y="2863"/>
                </a:lnTo>
                <a:lnTo>
                  <a:pt x="1029" y="2852"/>
                </a:lnTo>
                <a:lnTo>
                  <a:pt x="946" y="2847"/>
                </a:lnTo>
                <a:lnTo>
                  <a:pt x="702" y="2847"/>
                </a:lnTo>
                <a:lnTo>
                  <a:pt x="660" y="2847"/>
                </a:lnTo>
                <a:lnTo>
                  <a:pt x="639" y="2847"/>
                </a:lnTo>
                <a:lnTo>
                  <a:pt x="613" y="2863"/>
                </a:lnTo>
                <a:lnTo>
                  <a:pt x="608" y="2868"/>
                </a:lnTo>
                <a:lnTo>
                  <a:pt x="608" y="2873"/>
                </a:lnTo>
                <a:lnTo>
                  <a:pt x="639" y="2883"/>
                </a:lnTo>
                <a:lnTo>
                  <a:pt x="754" y="2894"/>
                </a:lnTo>
                <a:lnTo>
                  <a:pt x="811" y="2899"/>
                </a:lnTo>
                <a:lnTo>
                  <a:pt x="857" y="2899"/>
                </a:lnTo>
                <a:lnTo>
                  <a:pt x="904" y="2894"/>
                </a:lnTo>
                <a:lnTo>
                  <a:pt x="972" y="2899"/>
                </a:lnTo>
                <a:lnTo>
                  <a:pt x="1070" y="2904"/>
                </a:lnTo>
                <a:lnTo>
                  <a:pt x="1185" y="2909"/>
                </a:lnTo>
                <a:lnTo>
                  <a:pt x="1335" y="2909"/>
                </a:lnTo>
                <a:lnTo>
                  <a:pt x="1554" y="2904"/>
                </a:lnTo>
                <a:lnTo>
                  <a:pt x="1855" y="2894"/>
                </a:lnTo>
                <a:lnTo>
                  <a:pt x="2182" y="2889"/>
                </a:lnTo>
                <a:lnTo>
                  <a:pt x="2645" y="2889"/>
                </a:lnTo>
                <a:lnTo>
                  <a:pt x="2702" y="2889"/>
                </a:lnTo>
                <a:lnTo>
                  <a:pt x="2697" y="2909"/>
                </a:lnTo>
                <a:lnTo>
                  <a:pt x="2691" y="2925"/>
                </a:lnTo>
                <a:lnTo>
                  <a:pt x="2691" y="2946"/>
                </a:lnTo>
                <a:lnTo>
                  <a:pt x="2723" y="2909"/>
                </a:lnTo>
                <a:lnTo>
                  <a:pt x="2728" y="2909"/>
                </a:lnTo>
                <a:lnTo>
                  <a:pt x="2738" y="2930"/>
                </a:lnTo>
                <a:lnTo>
                  <a:pt x="2749" y="2941"/>
                </a:lnTo>
                <a:lnTo>
                  <a:pt x="2754" y="2946"/>
                </a:lnTo>
                <a:lnTo>
                  <a:pt x="2738" y="2977"/>
                </a:lnTo>
                <a:lnTo>
                  <a:pt x="2743" y="2982"/>
                </a:lnTo>
                <a:lnTo>
                  <a:pt x="2759" y="2972"/>
                </a:lnTo>
                <a:lnTo>
                  <a:pt x="2769" y="2951"/>
                </a:lnTo>
                <a:lnTo>
                  <a:pt x="2774" y="2951"/>
                </a:lnTo>
                <a:lnTo>
                  <a:pt x="2785" y="2961"/>
                </a:lnTo>
                <a:lnTo>
                  <a:pt x="2785" y="2972"/>
                </a:lnTo>
                <a:lnTo>
                  <a:pt x="2780" y="2972"/>
                </a:lnTo>
                <a:lnTo>
                  <a:pt x="2759" y="2977"/>
                </a:lnTo>
                <a:lnTo>
                  <a:pt x="2754" y="2982"/>
                </a:lnTo>
                <a:lnTo>
                  <a:pt x="2764" y="2987"/>
                </a:lnTo>
                <a:lnTo>
                  <a:pt x="2785" y="3013"/>
                </a:lnTo>
                <a:lnTo>
                  <a:pt x="2774" y="3029"/>
                </a:lnTo>
                <a:lnTo>
                  <a:pt x="2754" y="3013"/>
                </a:lnTo>
                <a:lnTo>
                  <a:pt x="2743" y="3003"/>
                </a:lnTo>
                <a:lnTo>
                  <a:pt x="2738" y="2987"/>
                </a:lnTo>
                <a:lnTo>
                  <a:pt x="2733" y="2967"/>
                </a:lnTo>
                <a:lnTo>
                  <a:pt x="2728" y="2956"/>
                </a:lnTo>
                <a:lnTo>
                  <a:pt x="2723" y="2972"/>
                </a:lnTo>
                <a:lnTo>
                  <a:pt x="2712" y="2993"/>
                </a:lnTo>
                <a:lnTo>
                  <a:pt x="2707" y="2998"/>
                </a:lnTo>
                <a:lnTo>
                  <a:pt x="2702" y="3003"/>
                </a:lnTo>
                <a:lnTo>
                  <a:pt x="2712" y="3013"/>
                </a:lnTo>
                <a:lnTo>
                  <a:pt x="2728" y="3018"/>
                </a:lnTo>
                <a:lnTo>
                  <a:pt x="2733" y="3018"/>
                </a:lnTo>
                <a:lnTo>
                  <a:pt x="2738" y="3018"/>
                </a:lnTo>
                <a:lnTo>
                  <a:pt x="2733" y="3029"/>
                </a:lnTo>
                <a:lnTo>
                  <a:pt x="2723" y="3055"/>
                </a:lnTo>
                <a:lnTo>
                  <a:pt x="2723" y="3060"/>
                </a:lnTo>
                <a:lnTo>
                  <a:pt x="2738" y="3060"/>
                </a:lnTo>
                <a:lnTo>
                  <a:pt x="2759" y="3060"/>
                </a:lnTo>
                <a:lnTo>
                  <a:pt x="2759" y="3107"/>
                </a:lnTo>
                <a:lnTo>
                  <a:pt x="2795" y="3107"/>
                </a:lnTo>
                <a:lnTo>
                  <a:pt x="2800" y="3086"/>
                </a:lnTo>
                <a:lnTo>
                  <a:pt x="2806" y="3065"/>
                </a:lnTo>
                <a:lnTo>
                  <a:pt x="2816" y="3055"/>
                </a:lnTo>
                <a:lnTo>
                  <a:pt x="2821" y="3055"/>
                </a:lnTo>
                <a:lnTo>
                  <a:pt x="2832" y="3055"/>
                </a:lnTo>
                <a:lnTo>
                  <a:pt x="2847" y="3081"/>
                </a:lnTo>
                <a:lnTo>
                  <a:pt x="2868" y="3107"/>
                </a:lnTo>
                <a:lnTo>
                  <a:pt x="3034" y="3107"/>
                </a:lnTo>
                <a:lnTo>
                  <a:pt x="3050" y="3091"/>
                </a:lnTo>
                <a:lnTo>
                  <a:pt x="3050" y="3107"/>
                </a:lnTo>
                <a:lnTo>
                  <a:pt x="3206" y="3107"/>
                </a:lnTo>
                <a:lnTo>
                  <a:pt x="3216" y="3091"/>
                </a:lnTo>
                <a:lnTo>
                  <a:pt x="3226" y="3091"/>
                </a:lnTo>
                <a:lnTo>
                  <a:pt x="3237" y="3096"/>
                </a:lnTo>
                <a:lnTo>
                  <a:pt x="3242" y="3107"/>
                </a:lnTo>
                <a:lnTo>
                  <a:pt x="4281" y="3107"/>
                </a:lnTo>
                <a:lnTo>
                  <a:pt x="4276" y="3081"/>
                </a:lnTo>
                <a:lnTo>
                  <a:pt x="4260" y="3055"/>
                </a:lnTo>
                <a:lnTo>
                  <a:pt x="4245" y="3034"/>
                </a:lnTo>
                <a:lnTo>
                  <a:pt x="4224" y="3018"/>
                </a:lnTo>
                <a:lnTo>
                  <a:pt x="4208" y="3003"/>
                </a:lnTo>
                <a:lnTo>
                  <a:pt x="4208" y="2993"/>
                </a:lnTo>
                <a:lnTo>
                  <a:pt x="4208" y="2982"/>
                </a:lnTo>
                <a:lnTo>
                  <a:pt x="4219" y="2967"/>
                </a:lnTo>
                <a:lnTo>
                  <a:pt x="4234" y="2967"/>
                </a:lnTo>
                <a:lnTo>
                  <a:pt x="4260" y="2977"/>
                </a:lnTo>
                <a:lnTo>
                  <a:pt x="4292" y="2998"/>
                </a:lnTo>
                <a:lnTo>
                  <a:pt x="4312" y="3018"/>
                </a:lnTo>
                <a:lnTo>
                  <a:pt x="4317" y="3034"/>
                </a:lnTo>
                <a:lnTo>
                  <a:pt x="4317" y="3055"/>
                </a:lnTo>
                <a:lnTo>
                  <a:pt x="4323" y="3070"/>
                </a:lnTo>
                <a:lnTo>
                  <a:pt x="4338" y="3091"/>
                </a:lnTo>
                <a:lnTo>
                  <a:pt x="4354" y="3107"/>
                </a:lnTo>
                <a:lnTo>
                  <a:pt x="4380" y="3107"/>
                </a:lnTo>
                <a:lnTo>
                  <a:pt x="4385" y="3096"/>
                </a:lnTo>
                <a:lnTo>
                  <a:pt x="4390" y="3081"/>
                </a:lnTo>
                <a:lnTo>
                  <a:pt x="4385" y="3065"/>
                </a:lnTo>
                <a:lnTo>
                  <a:pt x="4385" y="3055"/>
                </a:lnTo>
                <a:lnTo>
                  <a:pt x="4359" y="3029"/>
                </a:lnTo>
                <a:lnTo>
                  <a:pt x="4343" y="2987"/>
                </a:lnTo>
                <a:lnTo>
                  <a:pt x="4354" y="2972"/>
                </a:lnTo>
                <a:lnTo>
                  <a:pt x="4354" y="2967"/>
                </a:lnTo>
                <a:lnTo>
                  <a:pt x="4349" y="2961"/>
                </a:lnTo>
                <a:lnTo>
                  <a:pt x="4343" y="2967"/>
                </a:lnTo>
                <a:lnTo>
                  <a:pt x="4343" y="2961"/>
                </a:lnTo>
                <a:lnTo>
                  <a:pt x="4338" y="2951"/>
                </a:lnTo>
                <a:lnTo>
                  <a:pt x="4343" y="2941"/>
                </a:lnTo>
                <a:lnTo>
                  <a:pt x="4343" y="2935"/>
                </a:lnTo>
                <a:lnTo>
                  <a:pt x="4359" y="2930"/>
                </a:lnTo>
                <a:lnTo>
                  <a:pt x="4349" y="2920"/>
                </a:lnTo>
                <a:lnTo>
                  <a:pt x="4338" y="2904"/>
                </a:lnTo>
                <a:lnTo>
                  <a:pt x="4333" y="2889"/>
                </a:lnTo>
                <a:lnTo>
                  <a:pt x="4328" y="2878"/>
                </a:lnTo>
                <a:lnTo>
                  <a:pt x="4343" y="2863"/>
                </a:lnTo>
                <a:lnTo>
                  <a:pt x="4328" y="2868"/>
                </a:lnTo>
                <a:lnTo>
                  <a:pt x="4328" y="2863"/>
                </a:lnTo>
                <a:lnTo>
                  <a:pt x="4333" y="2857"/>
                </a:lnTo>
                <a:lnTo>
                  <a:pt x="4343" y="2857"/>
                </a:lnTo>
                <a:lnTo>
                  <a:pt x="4343" y="2852"/>
                </a:lnTo>
                <a:lnTo>
                  <a:pt x="4338" y="2857"/>
                </a:lnTo>
                <a:lnTo>
                  <a:pt x="4343" y="2847"/>
                </a:lnTo>
                <a:lnTo>
                  <a:pt x="4338" y="2847"/>
                </a:lnTo>
                <a:lnTo>
                  <a:pt x="4328" y="2847"/>
                </a:lnTo>
                <a:lnTo>
                  <a:pt x="4317" y="2852"/>
                </a:lnTo>
                <a:lnTo>
                  <a:pt x="4317" y="2857"/>
                </a:lnTo>
                <a:lnTo>
                  <a:pt x="4312" y="2863"/>
                </a:lnTo>
                <a:lnTo>
                  <a:pt x="4302" y="2863"/>
                </a:lnTo>
                <a:lnTo>
                  <a:pt x="4307" y="2852"/>
                </a:lnTo>
                <a:lnTo>
                  <a:pt x="4312" y="2842"/>
                </a:lnTo>
                <a:lnTo>
                  <a:pt x="4317" y="2826"/>
                </a:lnTo>
                <a:lnTo>
                  <a:pt x="4333" y="2816"/>
                </a:lnTo>
                <a:lnTo>
                  <a:pt x="4323" y="2795"/>
                </a:lnTo>
                <a:lnTo>
                  <a:pt x="4317" y="2780"/>
                </a:lnTo>
                <a:lnTo>
                  <a:pt x="4317" y="2738"/>
                </a:lnTo>
                <a:lnTo>
                  <a:pt x="4312" y="2743"/>
                </a:lnTo>
                <a:lnTo>
                  <a:pt x="4317" y="2738"/>
                </a:lnTo>
                <a:lnTo>
                  <a:pt x="4312" y="2733"/>
                </a:lnTo>
                <a:lnTo>
                  <a:pt x="4354" y="2717"/>
                </a:lnTo>
                <a:lnTo>
                  <a:pt x="4364" y="2712"/>
                </a:lnTo>
                <a:lnTo>
                  <a:pt x="4354" y="2707"/>
                </a:lnTo>
                <a:lnTo>
                  <a:pt x="4317" y="2696"/>
                </a:lnTo>
                <a:lnTo>
                  <a:pt x="4328" y="2691"/>
                </a:lnTo>
                <a:lnTo>
                  <a:pt x="4323" y="2691"/>
                </a:lnTo>
                <a:lnTo>
                  <a:pt x="4317" y="2686"/>
                </a:lnTo>
                <a:lnTo>
                  <a:pt x="4312" y="2670"/>
                </a:lnTo>
                <a:lnTo>
                  <a:pt x="4307" y="2660"/>
                </a:lnTo>
                <a:lnTo>
                  <a:pt x="4307" y="2665"/>
                </a:lnTo>
                <a:lnTo>
                  <a:pt x="4302" y="2681"/>
                </a:lnTo>
                <a:lnTo>
                  <a:pt x="4292" y="2691"/>
                </a:lnTo>
                <a:lnTo>
                  <a:pt x="4286" y="2660"/>
                </a:lnTo>
                <a:lnTo>
                  <a:pt x="4323" y="2587"/>
                </a:lnTo>
                <a:lnTo>
                  <a:pt x="4333" y="2546"/>
                </a:lnTo>
                <a:lnTo>
                  <a:pt x="4395" y="2546"/>
                </a:lnTo>
                <a:lnTo>
                  <a:pt x="4395" y="2541"/>
                </a:lnTo>
                <a:lnTo>
                  <a:pt x="4349" y="2541"/>
                </a:lnTo>
                <a:lnTo>
                  <a:pt x="4338" y="2541"/>
                </a:lnTo>
                <a:lnTo>
                  <a:pt x="4343" y="2504"/>
                </a:lnTo>
                <a:lnTo>
                  <a:pt x="4343" y="2478"/>
                </a:lnTo>
                <a:lnTo>
                  <a:pt x="4343" y="2447"/>
                </a:lnTo>
                <a:lnTo>
                  <a:pt x="4354" y="2421"/>
                </a:lnTo>
                <a:lnTo>
                  <a:pt x="4359" y="2405"/>
                </a:lnTo>
                <a:lnTo>
                  <a:pt x="4354" y="2395"/>
                </a:lnTo>
                <a:lnTo>
                  <a:pt x="4349" y="2380"/>
                </a:lnTo>
                <a:lnTo>
                  <a:pt x="4338" y="2380"/>
                </a:lnTo>
                <a:lnTo>
                  <a:pt x="4333" y="2400"/>
                </a:lnTo>
                <a:lnTo>
                  <a:pt x="4328" y="2426"/>
                </a:lnTo>
                <a:lnTo>
                  <a:pt x="4328" y="2457"/>
                </a:lnTo>
                <a:lnTo>
                  <a:pt x="4328" y="2520"/>
                </a:lnTo>
                <a:lnTo>
                  <a:pt x="4260" y="2509"/>
                </a:lnTo>
                <a:lnTo>
                  <a:pt x="4240" y="2509"/>
                </a:lnTo>
                <a:lnTo>
                  <a:pt x="4245" y="2504"/>
                </a:lnTo>
                <a:lnTo>
                  <a:pt x="4240" y="2504"/>
                </a:lnTo>
                <a:lnTo>
                  <a:pt x="4234" y="2509"/>
                </a:lnTo>
                <a:lnTo>
                  <a:pt x="4229" y="2509"/>
                </a:lnTo>
                <a:lnTo>
                  <a:pt x="4229" y="2504"/>
                </a:lnTo>
                <a:lnTo>
                  <a:pt x="4234" y="2494"/>
                </a:lnTo>
                <a:lnTo>
                  <a:pt x="4240" y="2483"/>
                </a:lnTo>
                <a:lnTo>
                  <a:pt x="4234" y="2478"/>
                </a:lnTo>
                <a:lnTo>
                  <a:pt x="4229" y="2483"/>
                </a:lnTo>
                <a:lnTo>
                  <a:pt x="4224" y="2483"/>
                </a:lnTo>
                <a:lnTo>
                  <a:pt x="4219" y="2483"/>
                </a:lnTo>
                <a:lnTo>
                  <a:pt x="4234" y="2473"/>
                </a:lnTo>
                <a:lnTo>
                  <a:pt x="4234" y="2468"/>
                </a:lnTo>
                <a:lnTo>
                  <a:pt x="4250" y="2457"/>
                </a:lnTo>
                <a:lnTo>
                  <a:pt x="4234" y="2452"/>
                </a:lnTo>
                <a:lnTo>
                  <a:pt x="4250" y="2447"/>
                </a:lnTo>
                <a:lnTo>
                  <a:pt x="4240" y="2447"/>
                </a:lnTo>
                <a:lnTo>
                  <a:pt x="4240" y="2442"/>
                </a:lnTo>
                <a:lnTo>
                  <a:pt x="4250" y="2431"/>
                </a:lnTo>
                <a:lnTo>
                  <a:pt x="4250" y="2426"/>
                </a:lnTo>
                <a:lnTo>
                  <a:pt x="4245" y="2426"/>
                </a:lnTo>
                <a:lnTo>
                  <a:pt x="4240" y="2431"/>
                </a:lnTo>
                <a:lnTo>
                  <a:pt x="4245" y="2421"/>
                </a:lnTo>
                <a:lnTo>
                  <a:pt x="4250" y="2421"/>
                </a:lnTo>
                <a:lnTo>
                  <a:pt x="4250" y="2405"/>
                </a:lnTo>
                <a:lnTo>
                  <a:pt x="4245" y="2405"/>
                </a:lnTo>
                <a:lnTo>
                  <a:pt x="4240" y="2405"/>
                </a:lnTo>
                <a:lnTo>
                  <a:pt x="4245" y="2411"/>
                </a:lnTo>
                <a:lnTo>
                  <a:pt x="4240" y="2416"/>
                </a:lnTo>
                <a:lnTo>
                  <a:pt x="4224" y="2416"/>
                </a:lnTo>
                <a:lnTo>
                  <a:pt x="4214" y="2416"/>
                </a:lnTo>
                <a:lnTo>
                  <a:pt x="4219" y="2411"/>
                </a:lnTo>
                <a:lnTo>
                  <a:pt x="4208" y="2416"/>
                </a:lnTo>
                <a:lnTo>
                  <a:pt x="4214" y="2405"/>
                </a:lnTo>
                <a:lnTo>
                  <a:pt x="4214" y="2395"/>
                </a:lnTo>
                <a:lnTo>
                  <a:pt x="4214" y="2390"/>
                </a:lnTo>
                <a:lnTo>
                  <a:pt x="4224" y="2380"/>
                </a:lnTo>
                <a:lnTo>
                  <a:pt x="4219" y="2380"/>
                </a:lnTo>
                <a:lnTo>
                  <a:pt x="4214" y="2374"/>
                </a:lnTo>
                <a:lnTo>
                  <a:pt x="4229" y="2369"/>
                </a:lnTo>
                <a:lnTo>
                  <a:pt x="4229" y="2359"/>
                </a:lnTo>
                <a:lnTo>
                  <a:pt x="4203" y="2369"/>
                </a:lnTo>
                <a:lnTo>
                  <a:pt x="4208" y="2354"/>
                </a:lnTo>
                <a:lnTo>
                  <a:pt x="4219" y="2343"/>
                </a:lnTo>
                <a:lnTo>
                  <a:pt x="4224" y="2333"/>
                </a:lnTo>
                <a:lnTo>
                  <a:pt x="4214" y="2333"/>
                </a:lnTo>
                <a:lnTo>
                  <a:pt x="4208" y="2333"/>
                </a:lnTo>
                <a:lnTo>
                  <a:pt x="4208" y="2328"/>
                </a:lnTo>
                <a:lnTo>
                  <a:pt x="4224" y="2312"/>
                </a:lnTo>
                <a:lnTo>
                  <a:pt x="4234" y="2291"/>
                </a:lnTo>
                <a:lnTo>
                  <a:pt x="4255" y="2286"/>
                </a:lnTo>
                <a:lnTo>
                  <a:pt x="4271" y="2276"/>
                </a:lnTo>
                <a:lnTo>
                  <a:pt x="4276" y="2270"/>
                </a:lnTo>
                <a:lnTo>
                  <a:pt x="4245" y="2265"/>
                </a:lnTo>
                <a:lnTo>
                  <a:pt x="4240" y="2265"/>
                </a:lnTo>
                <a:lnTo>
                  <a:pt x="4240" y="2255"/>
                </a:lnTo>
                <a:lnTo>
                  <a:pt x="4245" y="2244"/>
                </a:lnTo>
                <a:lnTo>
                  <a:pt x="4250" y="2234"/>
                </a:lnTo>
                <a:lnTo>
                  <a:pt x="4250" y="2224"/>
                </a:lnTo>
                <a:lnTo>
                  <a:pt x="4245" y="2224"/>
                </a:lnTo>
                <a:lnTo>
                  <a:pt x="4224" y="2234"/>
                </a:lnTo>
                <a:lnTo>
                  <a:pt x="4198" y="2224"/>
                </a:lnTo>
                <a:lnTo>
                  <a:pt x="4214" y="2218"/>
                </a:lnTo>
                <a:lnTo>
                  <a:pt x="4224" y="2213"/>
                </a:lnTo>
                <a:lnTo>
                  <a:pt x="4219" y="2208"/>
                </a:lnTo>
                <a:lnTo>
                  <a:pt x="4193" y="2198"/>
                </a:lnTo>
                <a:lnTo>
                  <a:pt x="4182" y="2192"/>
                </a:lnTo>
                <a:lnTo>
                  <a:pt x="4188" y="2172"/>
                </a:lnTo>
                <a:lnTo>
                  <a:pt x="4198" y="2167"/>
                </a:lnTo>
                <a:lnTo>
                  <a:pt x="4214" y="2167"/>
                </a:lnTo>
                <a:lnTo>
                  <a:pt x="4219" y="2167"/>
                </a:lnTo>
                <a:lnTo>
                  <a:pt x="4219" y="2172"/>
                </a:lnTo>
                <a:lnTo>
                  <a:pt x="4224" y="2182"/>
                </a:lnTo>
                <a:lnTo>
                  <a:pt x="4229" y="2182"/>
                </a:lnTo>
                <a:lnTo>
                  <a:pt x="4234" y="2172"/>
                </a:lnTo>
                <a:lnTo>
                  <a:pt x="4224" y="2161"/>
                </a:lnTo>
                <a:lnTo>
                  <a:pt x="4214" y="2151"/>
                </a:lnTo>
                <a:lnTo>
                  <a:pt x="4214" y="2146"/>
                </a:lnTo>
                <a:lnTo>
                  <a:pt x="4208" y="2141"/>
                </a:lnTo>
                <a:lnTo>
                  <a:pt x="4219" y="2135"/>
                </a:lnTo>
                <a:lnTo>
                  <a:pt x="4224" y="2135"/>
                </a:lnTo>
                <a:lnTo>
                  <a:pt x="4229" y="2125"/>
                </a:lnTo>
                <a:lnTo>
                  <a:pt x="4224" y="2120"/>
                </a:lnTo>
                <a:lnTo>
                  <a:pt x="4203" y="2120"/>
                </a:lnTo>
                <a:lnTo>
                  <a:pt x="4208" y="2115"/>
                </a:lnTo>
                <a:lnTo>
                  <a:pt x="4219" y="2104"/>
                </a:lnTo>
                <a:lnTo>
                  <a:pt x="4234" y="2104"/>
                </a:lnTo>
                <a:lnTo>
                  <a:pt x="4271" y="2104"/>
                </a:lnTo>
                <a:lnTo>
                  <a:pt x="4286" y="2099"/>
                </a:lnTo>
                <a:lnTo>
                  <a:pt x="4292" y="2089"/>
                </a:lnTo>
                <a:lnTo>
                  <a:pt x="4281" y="2063"/>
                </a:lnTo>
                <a:lnTo>
                  <a:pt x="4276" y="2047"/>
                </a:lnTo>
                <a:lnTo>
                  <a:pt x="4276" y="2042"/>
                </a:lnTo>
                <a:lnTo>
                  <a:pt x="4286" y="2037"/>
                </a:lnTo>
                <a:lnTo>
                  <a:pt x="4302" y="2037"/>
                </a:lnTo>
                <a:lnTo>
                  <a:pt x="4323" y="2026"/>
                </a:lnTo>
                <a:lnTo>
                  <a:pt x="4349" y="2011"/>
                </a:lnTo>
                <a:lnTo>
                  <a:pt x="4364" y="1995"/>
                </a:lnTo>
                <a:lnTo>
                  <a:pt x="4349" y="2000"/>
                </a:lnTo>
                <a:lnTo>
                  <a:pt x="4333" y="2000"/>
                </a:lnTo>
                <a:lnTo>
                  <a:pt x="4302" y="1985"/>
                </a:lnTo>
                <a:lnTo>
                  <a:pt x="4323" y="1943"/>
                </a:lnTo>
                <a:lnTo>
                  <a:pt x="4343" y="1912"/>
                </a:lnTo>
                <a:lnTo>
                  <a:pt x="4354" y="1902"/>
                </a:lnTo>
                <a:lnTo>
                  <a:pt x="4359" y="1902"/>
                </a:lnTo>
                <a:lnTo>
                  <a:pt x="4395" y="1896"/>
                </a:lnTo>
                <a:lnTo>
                  <a:pt x="4395" y="1870"/>
                </a:lnTo>
                <a:lnTo>
                  <a:pt x="4390" y="1860"/>
                </a:lnTo>
                <a:lnTo>
                  <a:pt x="4364" y="1839"/>
                </a:lnTo>
                <a:lnTo>
                  <a:pt x="4364" y="1860"/>
                </a:lnTo>
                <a:lnTo>
                  <a:pt x="4364" y="1876"/>
                </a:lnTo>
                <a:lnTo>
                  <a:pt x="4359" y="1891"/>
                </a:lnTo>
                <a:lnTo>
                  <a:pt x="4349" y="1855"/>
                </a:lnTo>
                <a:lnTo>
                  <a:pt x="4349" y="1834"/>
                </a:lnTo>
                <a:lnTo>
                  <a:pt x="4354" y="1818"/>
                </a:lnTo>
                <a:lnTo>
                  <a:pt x="4364" y="1792"/>
                </a:lnTo>
                <a:lnTo>
                  <a:pt x="4395" y="1803"/>
                </a:lnTo>
                <a:lnTo>
                  <a:pt x="4395" y="1455"/>
                </a:lnTo>
                <a:lnTo>
                  <a:pt x="4380" y="1455"/>
                </a:lnTo>
                <a:lnTo>
                  <a:pt x="4364" y="1460"/>
                </a:lnTo>
                <a:lnTo>
                  <a:pt x="4354" y="1444"/>
                </a:lnTo>
                <a:lnTo>
                  <a:pt x="4354" y="1434"/>
                </a:lnTo>
                <a:lnTo>
                  <a:pt x="4359" y="1408"/>
                </a:lnTo>
                <a:lnTo>
                  <a:pt x="4359" y="1372"/>
                </a:lnTo>
                <a:lnTo>
                  <a:pt x="4359" y="1356"/>
                </a:lnTo>
                <a:lnTo>
                  <a:pt x="4354" y="1361"/>
                </a:lnTo>
                <a:lnTo>
                  <a:pt x="4343" y="1377"/>
                </a:lnTo>
                <a:lnTo>
                  <a:pt x="4343" y="1398"/>
                </a:lnTo>
                <a:lnTo>
                  <a:pt x="4343" y="1424"/>
                </a:lnTo>
                <a:lnTo>
                  <a:pt x="4343" y="1444"/>
                </a:lnTo>
                <a:lnTo>
                  <a:pt x="4338" y="1455"/>
                </a:lnTo>
                <a:lnTo>
                  <a:pt x="4333" y="1450"/>
                </a:lnTo>
                <a:lnTo>
                  <a:pt x="4328" y="1429"/>
                </a:lnTo>
                <a:lnTo>
                  <a:pt x="4328" y="1424"/>
                </a:lnTo>
                <a:lnTo>
                  <a:pt x="4323" y="1429"/>
                </a:lnTo>
                <a:lnTo>
                  <a:pt x="4323" y="1444"/>
                </a:lnTo>
                <a:lnTo>
                  <a:pt x="4328" y="1455"/>
                </a:lnTo>
                <a:lnTo>
                  <a:pt x="4333" y="1460"/>
                </a:lnTo>
                <a:lnTo>
                  <a:pt x="4338" y="1460"/>
                </a:lnTo>
                <a:lnTo>
                  <a:pt x="4338" y="1496"/>
                </a:lnTo>
                <a:lnTo>
                  <a:pt x="4317" y="1444"/>
                </a:lnTo>
                <a:lnTo>
                  <a:pt x="4302" y="1387"/>
                </a:lnTo>
                <a:lnTo>
                  <a:pt x="4297" y="1356"/>
                </a:lnTo>
                <a:lnTo>
                  <a:pt x="4286" y="1330"/>
                </a:lnTo>
                <a:lnTo>
                  <a:pt x="4286" y="1299"/>
                </a:lnTo>
                <a:lnTo>
                  <a:pt x="4281" y="1263"/>
                </a:lnTo>
                <a:lnTo>
                  <a:pt x="4281" y="1278"/>
                </a:lnTo>
                <a:lnTo>
                  <a:pt x="4281" y="1304"/>
                </a:lnTo>
                <a:lnTo>
                  <a:pt x="4276" y="1309"/>
                </a:lnTo>
                <a:lnTo>
                  <a:pt x="4281" y="1299"/>
                </a:lnTo>
                <a:lnTo>
                  <a:pt x="4276" y="1252"/>
                </a:lnTo>
                <a:lnTo>
                  <a:pt x="4276" y="1257"/>
                </a:lnTo>
                <a:lnTo>
                  <a:pt x="4271" y="1257"/>
                </a:lnTo>
                <a:lnTo>
                  <a:pt x="4266" y="1242"/>
                </a:lnTo>
                <a:lnTo>
                  <a:pt x="4266" y="1247"/>
                </a:lnTo>
                <a:lnTo>
                  <a:pt x="4260" y="1190"/>
                </a:lnTo>
                <a:lnTo>
                  <a:pt x="4255" y="1195"/>
                </a:lnTo>
                <a:lnTo>
                  <a:pt x="4255" y="1211"/>
                </a:lnTo>
                <a:lnTo>
                  <a:pt x="4250" y="1190"/>
                </a:lnTo>
                <a:lnTo>
                  <a:pt x="4250" y="1174"/>
                </a:lnTo>
                <a:lnTo>
                  <a:pt x="4245" y="1143"/>
                </a:lnTo>
                <a:lnTo>
                  <a:pt x="4245" y="1138"/>
                </a:lnTo>
                <a:lnTo>
                  <a:pt x="4245" y="1133"/>
                </a:lnTo>
                <a:lnTo>
                  <a:pt x="4245" y="1128"/>
                </a:lnTo>
                <a:lnTo>
                  <a:pt x="4240" y="1117"/>
                </a:lnTo>
                <a:lnTo>
                  <a:pt x="4234" y="1128"/>
                </a:lnTo>
                <a:lnTo>
                  <a:pt x="4229" y="1169"/>
                </a:lnTo>
                <a:lnTo>
                  <a:pt x="4224" y="1205"/>
                </a:lnTo>
                <a:lnTo>
                  <a:pt x="4224" y="1247"/>
                </a:lnTo>
                <a:lnTo>
                  <a:pt x="4229" y="1263"/>
                </a:lnTo>
                <a:lnTo>
                  <a:pt x="4240" y="1226"/>
                </a:lnTo>
                <a:lnTo>
                  <a:pt x="4240" y="1205"/>
                </a:lnTo>
                <a:lnTo>
                  <a:pt x="4245" y="1200"/>
                </a:lnTo>
                <a:lnTo>
                  <a:pt x="4245" y="1221"/>
                </a:lnTo>
                <a:lnTo>
                  <a:pt x="4250" y="1242"/>
                </a:lnTo>
                <a:lnTo>
                  <a:pt x="4250" y="1237"/>
                </a:lnTo>
                <a:lnTo>
                  <a:pt x="4250" y="1242"/>
                </a:lnTo>
                <a:lnTo>
                  <a:pt x="4255" y="1257"/>
                </a:lnTo>
                <a:lnTo>
                  <a:pt x="4245" y="1268"/>
                </a:lnTo>
                <a:lnTo>
                  <a:pt x="4245" y="1273"/>
                </a:lnTo>
                <a:lnTo>
                  <a:pt x="4245" y="1268"/>
                </a:lnTo>
                <a:lnTo>
                  <a:pt x="4245" y="1247"/>
                </a:lnTo>
                <a:lnTo>
                  <a:pt x="4245" y="1237"/>
                </a:lnTo>
                <a:lnTo>
                  <a:pt x="4240" y="1242"/>
                </a:lnTo>
                <a:lnTo>
                  <a:pt x="4234" y="1294"/>
                </a:lnTo>
                <a:lnTo>
                  <a:pt x="4240" y="1315"/>
                </a:lnTo>
                <a:lnTo>
                  <a:pt x="4250" y="1325"/>
                </a:lnTo>
                <a:lnTo>
                  <a:pt x="4260" y="1330"/>
                </a:lnTo>
                <a:lnTo>
                  <a:pt x="4276" y="1330"/>
                </a:lnTo>
                <a:lnTo>
                  <a:pt x="4276" y="1356"/>
                </a:lnTo>
                <a:lnTo>
                  <a:pt x="4271" y="1377"/>
                </a:lnTo>
                <a:lnTo>
                  <a:pt x="4240" y="1341"/>
                </a:lnTo>
                <a:lnTo>
                  <a:pt x="4260" y="1450"/>
                </a:lnTo>
                <a:lnTo>
                  <a:pt x="4276" y="1616"/>
                </a:lnTo>
                <a:lnTo>
                  <a:pt x="4276" y="1673"/>
                </a:lnTo>
                <a:lnTo>
                  <a:pt x="4255" y="1476"/>
                </a:lnTo>
                <a:lnTo>
                  <a:pt x="4234" y="1330"/>
                </a:lnTo>
                <a:lnTo>
                  <a:pt x="4224" y="1315"/>
                </a:lnTo>
                <a:lnTo>
                  <a:pt x="4214" y="1294"/>
                </a:lnTo>
                <a:lnTo>
                  <a:pt x="4203" y="1247"/>
                </a:lnTo>
                <a:lnTo>
                  <a:pt x="4198" y="1226"/>
                </a:lnTo>
                <a:lnTo>
                  <a:pt x="4203" y="1211"/>
                </a:lnTo>
                <a:lnTo>
                  <a:pt x="4208" y="1200"/>
                </a:lnTo>
                <a:lnTo>
                  <a:pt x="4198" y="1159"/>
                </a:lnTo>
                <a:lnTo>
                  <a:pt x="4198" y="1169"/>
                </a:lnTo>
                <a:lnTo>
                  <a:pt x="4193" y="1153"/>
                </a:lnTo>
                <a:lnTo>
                  <a:pt x="4193" y="1128"/>
                </a:lnTo>
                <a:lnTo>
                  <a:pt x="4188" y="1107"/>
                </a:lnTo>
                <a:lnTo>
                  <a:pt x="4182" y="1133"/>
                </a:lnTo>
                <a:lnTo>
                  <a:pt x="4182" y="1159"/>
                </a:lnTo>
                <a:lnTo>
                  <a:pt x="4182" y="1164"/>
                </a:lnTo>
                <a:lnTo>
                  <a:pt x="4177" y="1138"/>
                </a:lnTo>
                <a:lnTo>
                  <a:pt x="4177" y="1143"/>
                </a:lnTo>
                <a:lnTo>
                  <a:pt x="4172" y="1148"/>
                </a:lnTo>
                <a:lnTo>
                  <a:pt x="4177" y="1133"/>
                </a:lnTo>
                <a:lnTo>
                  <a:pt x="4177" y="1128"/>
                </a:lnTo>
                <a:lnTo>
                  <a:pt x="4172" y="1081"/>
                </a:lnTo>
                <a:lnTo>
                  <a:pt x="4167" y="1081"/>
                </a:lnTo>
                <a:lnTo>
                  <a:pt x="4167" y="1076"/>
                </a:lnTo>
                <a:lnTo>
                  <a:pt x="4167" y="1060"/>
                </a:lnTo>
                <a:lnTo>
                  <a:pt x="4162" y="1070"/>
                </a:lnTo>
                <a:lnTo>
                  <a:pt x="4162" y="1044"/>
                </a:lnTo>
                <a:lnTo>
                  <a:pt x="4151" y="1008"/>
                </a:lnTo>
                <a:lnTo>
                  <a:pt x="4156" y="1055"/>
                </a:lnTo>
                <a:lnTo>
                  <a:pt x="4167" y="1143"/>
                </a:lnTo>
                <a:lnTo>
                  <a:pt x="4167" y="1159"/>
                </a:lnTo>
                <a:lnTo>
                  <a:pt x="4167" y="1153"/>
                </a:lnTo>
                <a:lnTo>
                  <a:pt x="4172" y="1174"/>
                </a:lnTo>
                <a:lnTo>
                  <a:pt x="4167" y="1128"/>
                </a:lnTo>
                <a:lnTo>
                  <a:pt x="4182" y="1216"/>
                </a:lnTo>
                <a:lnTo>
                  <a:pt x="4193" y="1309"/>
                </a:lnTo>
                <a:lnTo>
                  <a:pt x="4177" y="1221"/>
                </a:lnTo>
                <a:lnTo>
                  <a:pt x="4177" y="1205"/>
                </a:lnTo>
                <a:lnTo>
                  <a:pt x="4177" y="1216"/>
                </a:lnTo>
                <a:lnTo>
                  <a:pt x="4182" y="1273"/>
                </a:lnTo>
                <a:lnTo>
                  <a:pt x="4188" y="1372"/>
                </a:lnTo>
                <a:lnTo>
                  <a:pt x="4193" y="1387"/>
                </a:lnTo>
                <a:lnTo>
                  <a:pt x="4193" y="1377"/>
                </a:lnTo>
                <a:lnTo>
                  <a:pt x="4188" y="1346"/>
                </a:lnTo>
                <a:lnTo>
                  <a:pt x="4188" y="1315"/>
                </a:lnTo>
                <a:lnTo>
                  <a:pt x="4193" y="1341"/>
                </a:lnTo>
                <a:lnTo>
                  <a:pt x="4193" y="1366"/>
                </a:lnTo>
                <a:lnTo>
                  <a:pt x="4193" y="1356"/>
                </a:lnTo>
                <a:lnTo>
                  <a:pt x="4198" y="1366"/>
                </a:lnTo>
                <a:lnTo>
                  <a:pt x="4198" y="1398"/>
                </a:lnTo>
                <a:lnTo>
                  <a:pt x="4193" y="1366"/>
                </a:lnTo>
                <a:lnTo>
                  <a:pt x="4193" y="1356"/>
                </a:lnTo>
                <a:lnTo>
                  <a:pt x="4193" y="1366"/>
                </a:lnTo>
                <a:lnTo>
                  <a:pt x="4198" y="1429"/>
                </a:lnTo>
                <a:lnTo>
                  <a:pt x="4203" y="1460"/>
                </a:lnTo>
                <a:lnTo>
                  <a:pt x="4208" y="1481"/>
                </a:lnTo>
                <a:lnTo>
                  <a:pt x="4214" y="1481"/>
                </a:lnTo>
                <a:lnTo>
                  <a:pt x="4219" y="1543"/>
                </a:lnTo>
                <a:lnTo>
                  <a:pt x="4198" y="1455"/>
                </a:lnTo>
                <a:lnTo>
                  <a:pt x="4182" y="1366"/>
                </a:lnTo>
                <a:lnTo>
                  <a:pt x="4177" y="1315"/>
                </a:lnTo>
                <a:lnTo>
                  <a:pt x="4177" y="1304"/>
                </a:lnTo>
                <a:lnTo>
                  <a:pt x="4177" y="1283"/>
                </a:lnTo>
                <a:lnTo>
                  <a:pt x="4167" y="1205"/>
                </a:lnTo>
                <a:lnTo>
                  <a:pt x="4172" y="1263"/>
                </a:lnTo>
                <a:lnTo>
                  <a:pt x="4167" y="1247"/>
                </a:lnTo>
                <a:lnTo>
                  <a:pt x="4162" y="1164"/>
                </a:lnTo>
                <a:lnTo>
                  <a:pt x="4162" y="1231"/>
                </a:lnTo>
                <a:lnTo>
                  <a:pt x="4162" y="1216"/>
                </a:lnTo>
                <a:lnTo>
                  <a:pt x="4156" y="1148"/>
                </a:lnTo>
                <a:lnTo>
                  <a:pt x="4156" y="1159"/>
                </a:lnTo>
                <a:lnTo>
                  <a:pt x="4151" y="1148"/>
                </a:lnTo>
                <a:lnTo>
                  <a:pt x="4151" y="1122"/>
                </a:lnTo>
                <a:lnTo>
                  <a:pt x="4151" y="1133"/>
                </a:lnTo>
                <a:lnTo>
                  <a:pt x="4151" y="1138"/>
                </a:lnTo>
                <a:lnTo>
                  <a:pt x="4151" y="1133"/>
                </a:lnTo>
                <a:lnTo>
                  <a:pt x="4141" y="1044"/>
                </a:lnTo>
                <a:lnTo>
                  <a:pt x="4141" y="1039"/>
                </a:lnTo>
                <a:lnTo>
                  <a:pt x="4136" y="1044"/>
                </a:lnTo>
                <a:lnTo>
                  <a:pt x="4136" y="1029"/>
                </a:lnTo>
                <a:lnTo>
                  <a:pt x="4130" y="1013"/>
                </a:lnTo>
                <a:lnTo>
                  <a:pt x="4130" y="977"/>
                </a:lnTo>
                <a:lnTo>
                  <a:pt x="4125" y="956"/>
                </a:lnTo>
                <a:lnTo>
                  <a:pt x="4125" y="946"/>
                </a:lnTo>
                <a:lnTo>
                  <a:pt x="4115" y="920"/>
                </a:lnTo>
                <a:lnTo>
                  <a:pt x="4115" y="966"/>
                </a:lnTo>
                <a:lnTo>
                  <a:pt x="4110" y="909"/>
                </a:lnTo>
                <a:lnTo>
                  <a:pt x="4104" y="904"/>
                </a:lnTo>
                <a:lnTo>
                  <a:pt x="4104" y="920"/>
                </a:lnTo>
                <a:lnTo>
                  <a:pt x="4099" y="899"/>
                </a:lnTo>
                <a:lnTo>
                  <a:pt x="4120" y="1242"/>
                </a:lnTo>
                <a:lnTo>
                  <a:pt x="4094" y="863"/>
                </a:lnTo>
                <a:lnTo>
                  <a:pt x="4094" y="847"/>
                </a:lnTo>
                <a:lnTo>
                  <a:pt x="4094" y="774"/>
                </a:lnTo>
                <a:lnTo>
                  <a:pt x="4099" y="821"/>
                </a:lnTo>
                <a:lnTo>
                  <a:pt x="4099" y="707"/>
                </a:lnTo>
                <a:lnTo>
                  <a:pt x="4115" y="920"/>
                </a:lnTo>
                <a:lnTo>
                  <a:pt x="4125" y="946"/>
                </a:lnTo>
                <a:lnTo>
                  <a:pt x="4120" y="883"/>
                </a:lnTo>
                <a:lnTo>
                  <a:pt x="4115" y="837"/>
                </a:lnTo>
                <a:lnTo>
                  <a:pt x="4120" y="868"/>
                </a:lnTo>
                <a:lnTo>
                  <a:pt x="4125" y="946"/>
                </a:lnTo>
                <a:lnTo>
                  <a:pt x="4130" y="951"/>
                </a:lnTo>
                <a:lnTo>
                  <a:pt x="4110" y="774"/>
                </a:lnTo>
                <a:lnTo>
                  <a:pt x="4104" y="686"/>
                </a:lnTo>
                <a:lnTo>
                  <a:pt x="4110" y="759"/>
                </a:lnTo>
                <a:lnTo>
                  <a:pt x="4115" y="769"/>
                </a:lnTo>
                <a:lnTo>
                  <a:pt x="4110" y="738"/>
                </a:lnTo>
                <a:lnTo>
                  <a:pt x="4099" y="603"/>
                </a:lnTo>
                <a:lnTo>
                  <a:pt x="4099" y="598"/>
                </a:lnTo>
                <a:lnTo>
                  <a:pt x="4104" y="608"/>
                </a:lnTo>
                <a:lnTo>
                  <a:pt x="4104" y="634"/>
                </a:lnTo>
                <a:lnTo>
                  <a:pt x="4110" y="650"/>
                </a:lnTo>
                <a:lnTo>
                  <a:pt x="4115" y="722"/>
                </a:lnTo>
                <a:lnTo>
                  <a:pt x="4115" y="743"/>
                </a:lnTo>
                <a:lnTo>
                  <a:pt x="4115" y="738"/>
                </a:lnTo>
                <a:lnTo>
                  <a:pt x="4115" y="712"/>
                </a:lnTo>
                <a:lnTo>
                  <a:pt x="4120" y="774"/>
                </a:lnTo>
                <a:lnTo>
                  <a:pt x="4120" y="816"/>
                </a:lnTo>
                <a:lnTo>
                  <a:pt x="4120" y="831"/>
                </a:lnTo>
                <a:lnTo>
                  <a:pt x="4125" y="826"/>
                </a:lnTo>
                <a:lnTo>
                  <a:pt x="4125" y="821"/>
                </a:lnTo>
                <a:lnTo>
                  <a:pt x="4125" y="826"/>
                </a:lnTo>
                <a:lnTo>
                  <a:pt x="4130" y="873"/>
                </a:lnTo>
                <a:lnTo>
                  <a:pt x="4136" y="935"/>
                </a:lnTo>
                <a:lnTo>
                  <a:pt x="4136" y="946"/>
                </a:lnTo>
                <a:lnTo>
                  <a:pt x="4136" y="935"/>
                </a:lnTo>
                <a:lnTo>
                  <a:pt x="4136" y="909"/>
                </a:lnTo>
                <a:lnTo>
                  <a:pt x="4130" y="831"/>
                </a:lnTo>
                <a:lnTo>
                  <a:pt x="4130" y="816"/>
                </a:lnTo>
                <a:lnTo>
                  <a:pt x="4141" y="883"/>
                </a:lnTo>
                <a:lnTo>
                  <a:pt x="4141" y="889"/>
                </a:lnTo>
                <a:lnTo>
                  <a:pt x="4141" y="883"/>
                </a:lnTo>
                <a:lnTo>
                  <a:pt x="4136" y="878"/>
                </a:lnTo>
                <a:lnTo>
                  <a:pt x="4141" y="925"/>
                </a:lnTo>
                <a:lnTo>
                  <a:pt x="4146" y="920"/>
                </a:lnTo>
                <a:lnTo>
                  <a:pt x="4141" y="878"/>
                </a:lnTo>
                <a:lnTo>
                  <a:pt x="4146" y="842"/>
                </a:lnTo>
                <a:lnTo>
                  <a:pt x="4146" y="837"/>
                </a:lnTo>
                <a:lnTo>
                  <a:pt x="4146" y="847"/>
                </a:lnTo>
                <a:lnTo>
                  <a:pt x="4151" y="863"/>
                </a:lnTo>
                <a:lnTo>
                  <a:pt x="4156" y="920"/>
                </a:lnTo>
                <a:lnTo>
                  <a:pt x="4156" y="935"/>
                </a:lnTo>
                <a:lnTo>
                  <a:pt x="4162" y="920"/>
                </a:lnTo>
                <a:lnTo>
                  <a:pt x="4162" y="873"/>
                </a:lnTo>
                <a:lnTo>
                  <a:pt x="4162" y="785"/>
                </a:lnTo>
                <a:lnTo>
                  <a:pt x="4167" y="722"/>
                </a:lnTo>
                <a:lnTo>
                  <a:pt x="4167" y="712"/>
                </a:lnTo>
                <a:lnTo>
                  <a:pt x="4172" y="722"/>
                </a:lnTo>
                <a:lnTo>
                  <a:pt x="4177" y="774"/>
                </a:lnTo>
                <a:lnTo>
                  <a:pt x="4177" y="779"/>
                </a:lnTo>
                <a:lnTo>
                  <a:pt x="4182" y="769"/>
                </a:lnTo>
                <a:lnTo>
                  <a:pt x="4193" y="696"/>
                </a:lnTo>
                <a:lnTo>
                  <a:pt x="4172" y="655"/>
                </a:lnTo>
                <a:lnTo>
                  <a:pt x="4172" y="644"/>
                </a:lnTo>
                <a:lnTo>
                  <a:pt x="4177" y="634"/>
                </a:lnTo>
                <a:lnTo>
                  <a:pt x="4193" y="634"/>
                </a:lnTo>
                <a:lnTo>
                  <a:pt x="4208" y="639"/>
                </a:lnTo>
                <a:lnTo>
                  <a:pt x="4224" y="639"/>
                </a:lnTo>
                <a:lnTo>
                  <a:pt x="4224" y="644"/>
                </a:lnTo>
                <a:lnTo>
                  <a:pt x="4240" y="655"/>
                </a:lnTo>
                <a:lnTo>
                  <a:pt x="4245" y="660"/>
                </a:lnTo>
                <a:lnTo>
                  <a:pt x="4229" y="686"/>
                </a:lnTo>
                <a:lnTo>
                  <a:pt x="4208" y="707"/>
                </a:lnTo>
                <a:lnTo>
                  <a:pt x="4198" y="696"/>
                </a:lnTo>
                <a:lnTo>
                  <a:pt x="4198" y="743"/>
                </a:lnTo>
                <a:lnTo>
                  <a:pt x="4198" y="764"/>
                </a:lnTo>
                <a:lnTo>
                  <a:pt x="4203" y="753"/>
                </a:lnTo>
                <a:lnTo>
                  <a:pt x="4208" y="733"/>
                </a:lnTo>
                <a:lnTo>
                  <a:pt x="4214" y="753"/>
                </a:lnTo>
                <a:lnTo>
                  <a:pt x="4203" y="779"/>
                </a:lnTo>
                <a:lnTo>
                  <a:pt x="4182" y="816"/>
                </a:lnTo>
                <a:lnTo>
                  <a:pt x="4182" y="831"/>
                </a:lnTo>
                <a:lnTo>
                  <a:pt x="4188" y="826"/>
                </a:lnTo>
                <a:lnTo>
                  <a:pt x="4198" y="821"/>
                </a:lnTo>
                <a:lnTo>
                  <a:pt x="4203" y="821"/>
                </a:lnTo>
                <a:lnTo>
                  <a:pt x="4203" y="826"/>
                </a:lnTo>
                <a:lnTo>
                  <a:pt x="4198" y="842"/>
                </a:lnTo>
                <a:lnTo>
                  <a:pt x="4193" y="863"/>
                </a:lnTo>
                <a:lnTo>
                  <a:pt x="4188" y="878"/>
                </a:lnTo>
                <a:lnTo>
                  <a:pt x="4193" y="904"/>
                </a:lnTo>
                <a:lnTo>
                  <a:pt x="4193" y="915"/>
                </a:lnTo>
                <a:lnTo>
                  <a:pt x="4198" y="904"/>
                </a:lnTo>
                <a:lnTo>
                  <a:pt x="4203" y="889"/>
                </a:lnTo>
                <a:lnTo>
                  <a:pt x="4214" y="826"/>
                </a:lnTo>
                <a:lnTo>
                  <a:pt x="4224" y="816"/>
                </a:lnTo>
                <a:lnTo>
                  <a:pt x="4234" y="863"/>
                </a:lnTo>
                <a:lnTo>
                  <a:pt x="4234" y="868"/>
                </a:lnTo>
                <a:lnTo>
                  <a:pt x="4229" y="868"/>
                </a:lnTo>
                <a:lnTo>
                  <a:pt x="4224" y="863"/>
                </a:lnTo>
                <a:lnTo>
                  <a:pt x="4219" y="863"/>
                </a:lnTo>
                <a:lnTo>
                  <a:pt x="4214" y="920"/>
                </a:lnTo>
                <a:lnTo>
                  <a:pt x="4234" y="909"/>
                </a:lnTo>
                <a:lnTo>
                  <a:pt x="4234" y="904"/>
                </a:lnTo>
                <a:lnTo>
                  <a:pt x="4234" y="909"/>
                </a:lnTo>
                <a:lnTo>
                  <a:pt x="4266" y="894"/>
                </a:lnTo>
                <a:lnTo>
                  <a:pt x="4286" y="883"/>
                </a:lnTo>
                <a:lnTo>
                  <a:pt x="4292" y="868"/>
                </a:lnTo>
                <a:lnTo>
                  <a:pt x="4286" y="847"/>
                </a:lnTo>
                <a:lnTo>
                  <a:pt x="4271" y="821"/>
                </a:lnTo>
                <a:lnTo>
                  <a:pt x="4281" y="800"/>
                </a:lnTo>
                <a:lnTo>
                  <a:pt x="4281" y="779"/>
                </a:lnTo>
                <a:lnTo>
                  <a:pt x="4281" y="774"/>
                </a:lnTo>
                <a:lnTo>
                  <a:pt x="4286" y="774"/>
                </a:lnTo>
                <a:lnTo>
                  <a:pt x="4302" y="769"/>
                </a:lnTo>
                <a:lnTo>
                  <a:pt x="4312" y="769"/>
                </a:lnTo>
                <a:lnTo>
                  <a:pt x="4323" y="764"/>
                </a:lnTo>
                <a:lnTo>
                  <a:pt x="4317" y="764"/>
                </a:lnTo>
                <a:lnTo>
                  <a:pt x="4307" y="764"/>
                </a:lnTo>
                <a:lnTo>
                  <a:pt x="4276" y="769"/>
                </a:lnTo>
                <a:lnTo>
                  <a:pt x="4271" y="759"/>
                </a:lnTo>
                <a:lnTo>
                  <a:pt x="4297" y="753"/>
                </a:lnTo>
                <a:lnTo>
                  <a:pt x="4271" y="753"/>
                </a:lnTo>
                <a:lnTo>
                  <a:pt x="4260" y="738"/>
                </a:lnTo>
                <a:lnTo>
                  <a:pt x="4250" y="727"/>
                </a:lnTo>
                <a:lnTo>
                  <a:pt x="4260" y="717"/>
                </a:lnTo>
                <a:lnTo>
                  <a:pt x="4271" y="707"/>
                </a:lnTo>
                <a:lnTo>
                  <a:pt x="4266" y="712"/>
                </a:lnTo>
                <a:lnTo>
                  <a:pt x="4240" y="722"/>
                </a:lnTo>
                <a:lnTo>
                  <a:pt x="4234" y="717"/>
                </a:lnTo>
                <a:lnTo>
                  <a:pt x="4245" y="712"/>
                </a:lnTo>
                <a:lnTo>
                  <a:pt x="4255" y="707"/>
                </a:lnTo>
                <a:lnTo>
                  <a:pt x="4260" y="696"/>
                </a:lnTo>
                <a:lnTo>
                  <a:pt x="4260" y="691"/>
                </a:lnTo>
                <a:lnTo>
                  <a:pt x="4250" y="696"/>
                </a:lnTo>
                <a:lnTo>
                  <a:pt x="4234" y="707"/>
                </a:lnTo>
                <a:lnTo>
                  <a:pt x="4229" y="707"/>
                </a:lnTo>
                <a:lnTo>
                  <a:pt x="4234" y="691"/>
                </a:lnTo>
                <a:lnTo>
                  <a:pt x="4250" y="660"/>
                </a:lnTo>
                <a:lnTo>
                  <a:pt x="4271" y="670"/>
                </a:lnTo>
                <a:lnTo>
                  <a:pt x="4276" y="670"/>
                </a:lnTo>
                <a:lnTo>
                  <a:pt x="4276" y="681"/>
                </a:lnTo>
                <a:lnTo>
                  <a:pt x="4276" y="696"/>
                </a:lnTo>
                <a:lnTo>
                  <a:pt x="4281" y="707"/>
                </a:lnTo>
                <a:lnTo>
                  <a:pt x="4286" y="717"/>
                </a:lnTo>
                <a:lnTo>
                  <a:pt x="4307" y="722"/>
                </a:lnTo>
                <a:lnTo>
                  <a:pt x="4317" y="733"/>
                </a:lnTo>
                <a:lnTo>
                  <a:pt x="4323" y="733"/>
                </a:lnTo>
                <a:lnTo>
                  <a:pt x="4312" y="722"/>
                </a:lnTo>
                <a:lnTo>
                  <a:pt x="4354" y="722"/>
                </a:lnTo>
                <a:lnTo>
                  <a:pt x="4333" y="733"/>
                </a:lnTo>
                <a:lnTo>
                  <a:pt x="4323" y="733"/>
                </a:lnTo>
                <a:lnTo>
                  <a:pt x="4338" y="774"/>
                </a:lnTo>
                <a:lnTo>
                  <a:pt x="4343" y="800"/>
                </a:lnTo>
                <a:lnTo>
                  <a:pt x="4343" y="842"/>
                </a:lnTo>
                <a:lnTo>
                  <a:pt x="4343" y="909"/>
                </a:lnTo>
                <a:lnTo>
                  <a:pt x="4343" y="966"/>
                </a:lnTo>
                <a:lnTo>
                  <a:pt x="4343" y="982"/>
                </a:lnTo>
                <a:lnTo>
                  <a:pt x="4349" y="992"/>
                </a:lnTo>
                <a:lnTo>
                  <a:pt x="4359" y="1003"/>
                </a:lnTo>
                <a:lnTo>
                  <a:pt x="4375" y="1008"/>
                </a:lnTo>
                <a:lnTo>
                  <a:pt x="4395" y="1018"/>
                </a:lnTo>
                <a:lnTo>
                  <a:pt x="4395" y="587"/>
                </a:lnTo>
                <a:lnTo>
                  <a:pt x="4380" y="577"/>
                </a:lnTo>
                <a:lnTo>
                  <a:pt x="4364" y="556"/>
                </a:lnTo>
                <a:lnTo>
                  <a:pt x="4364" y="535"/>
                </a:lnTo>
                <a:lnTo>
                  <a:pt x="4369" y="515"/>
                </a:lnTo>
                <a:lnTo>
                  <a:pt x="2276" y="2364"/>
                </a:lnTo>
                <a:lnTo>
                  <a:pt x="3964" y="151"/>
                </a:lnTo>
                <a:lnTo>
                  <a:pt x="3964" y="146"/>
                </a:lnTo>
                <a:lnTo>
                  <a:pt x="3969" y="146"/>
                </a:lnTo>
                <a:lnTo>
                  <a:pt x="3964" y="151"/>
                </a:lnTo>
                <a:lnTo>
                  <a:pt x="2276" y="2364"/>
                </a:lnTo>
                <a:lnTo>
                  <a:pt x="3164" y="733"/>
                </a:lnTo>
                <a:lnTo>
                  <a:pt x="3133" y="743"/>
                </a:lnTo>
                <a:lnTo>
                  <a:pt x="3112" y="748"/>
                </a:lnTo>
                <a:lnTo>
                  <a:pt x="3091" y="753"/>
                </a:lnTo>
                <a:lnTo>
                  <a:pt x="3065" y="759"/>
                </a:lnTo>
                <a:lnTo>
                  <a:pt x="3055" y="722"/>
                </a:lnTo>
                <a:lnTo>
                  <a:pt x="3081" y="707"/>
                </a:lnTo>
                <a:lnTo>
                  <a:pt x="3097" y="702"/>
                </a:lnTo>
                <a:lnTo>
                  <a:pt x="3117" y="702"/>
                </a:lnTo>
                <a:lnTo>
                  <a:pt x="3133" y="702"/>
                </a:lnTo>
                <a:lnTo>
                  <a:pt x="3149" y="702"/>
                </a:lnTo>
                <a:lnTo>
                  <a:pt x="3175" y="686"/>
                </a:lnTo>
                <a:lnTo>
                  <a:pt x="3195" y="686"/>
                </a:lnTo>
                <a:lnTo>
                  <a:pt x="3211" y="691"/>
                </a:lnTo>
                <a:lnTo>
                  <a:pt x="3226" y="702"/>
                </a:lnTo>
                <a:lnTo>
                  <a:pt x="3232" y="717"/>
                </a:lnTo>
                <a:lnTo>
                  <a:pt x="3211" y="722"/>
                </a:lnTo>
                <a:lnTo>
                  <a:pt x="3200" y="722"/>
                </a:lnTo>
                <a:lnTo>
                  <a:pt x="3195" y="727"/>
                </a:lnTo>
                <a:lnTo>
                  <a:pt x="3159" y="738"/>
                </a:lnTo>
                <a:lnTo>
                  <a:pt x="3143" y="743"/>
                </a:lnTo>
                <a:lnTo>
                  <a:pt x="3149" y="738"/>
                </a:lnTo>
                <a:lnTo>
                  <a:pt x="3164" y="733"/>
                </a:lnTo>
                <a:lnTo>
                  <a:pt x="2276" y="2364"/>
                </a:lnTo>
                <a:lnTo>
                  <a:pt x="3226" y="733"/>
                </a:lnTo>
                <a:lnTo>
                  <a:pt x="3216" y="738"/>
                </a:lnTo>
                <a:lnTo>
                  <a:pt x="3200" y="738"/>
                </a:lnTo>
                <a:lnTo>
                  <a:pt x="3185" y="738"/>
                </a:lnTo>
                <a:lnTo>
                  <a:pt x="3175" y="743"/>
                </a:lnTo>
                <a:lnTo>
                  <a:pt x="3159" y="748"/>
                </a:lnTo>
                <a:lnTo>
                  <a:pt x="3159" y="743"/>
                </a:lnTo>
                <a:lnTo>
                  <a:pt x="3169" y="738"/>
                </a:lnTo>
                <a:lnTo>
                  <a:pt x="3237" y="722"/>
                </a:lnTo>
                <a:lnTo>
                  <a:pt x="3237" y="727"/>
                </a:lnTo>
                <a:lnTo>
                  <a:pt x="3237" y="733"/>
                </a:lnTo>
                <a:lnTo>
                  <a:pt x="3226" y="733"/>
                </a:lnTo>
                <a:lnTo>
                  <a:pt x="2276" y="2364"/>
                </a:lnTo>
                <a:lnTo>
                  <a:pt x="3330" y="779"/>
                </a:lnTo>
                <a:lnTo>
                  <a:pt x="3315" y="769"/>
                </a:lnTo>
                <a:lnTo>
                  <a:pt x="3330" y="774"/>
                </a:lnTo>
                <a:lnTo>
                  <a:pt x="3330" y="779"/>
                </a:lnTo>
                <a:lnTo>
                  <a:pt x="2276" y="2364"/>
                </a:lnTo>
                <a:lnTo>
                  <a:pt x="3258" y="1086"/>
                </a:lnTo>
                <a:lnTo>
                  <a:pt x="3325" y="1065"/>
                </a:lnTo>
                <a:lnTo>
                  <a:pt x="3330" y="1070"/>
                </a:lnTo>
                <a:lnTo>
                  <a:pt x="3258" y="1086"/>
                </a:lnTo>
                <a:lnTo>
                  <a:pt x="2276" y="2364"/>
                </a:lnTo>
                <a:lnTo>
                  <a:pt x="3330" y="1044"/>
                </a:lnTo>
                <a:lnTo>
                  <a:pt x="3299" y="1050"/>
                </a:lnTo>
                <a:lnTo>
                  <a:pt x="3232" y="1065"/>
                </a:lnTo>
                <a:lnTo>
                  <a:pt x="3175" y="1070"/>
                </a:lnTo>
                <a:lnTo>
                  <a:pt x="3154" y="1070"/>
                </a:lnTo>
                <a:lnTo>
                  <a:pt x="3143" y="1065"/>
                </a:lnTo>
                <a:lnTo>
                  <a:pt x="3138" y="1060"/>
                </a:lnTo>
                <a:lnTo>
                  <a:pt x="3138" y="1050"/>
                </a:lnTo>
                <a:lnTo>
                  <a:pt x="3154" y="1055"/>
                </a:lnTo>
                <a:lnTo>
                  <a:pt x="3185" y="1055"/>
                </a:lnTo>
                <a:lnTo>
                  <a:pt x="3247" y="1044"/>
                </a:lnTo>
                <a:lnTo>
                  <a:pt x="3346" y="1018"/>
                </a:lnTo>
                <a:lnTo>
                  <a:pt x="3330" y="1044"/>
                </a:lnTo>
                <a:lnTo>
                  <a:pt x="2276" y="2364"/>
                </a:lnTo>
                <a:lnTo>
                  <a:pt x="3367" y="1055"/>
                </a:lnTo>
                <a:lnTo>
                  <a:pt x="3367" y="1044"/>
                </a:lnTo>
                <a:lnTo>
                  <a:pt x="3377" y="1039"/>
                </a:lnTo>
                <a:lnTo>
                  <a:pt x="3382" y="1055"/>
                </a:lnTo>
                <a:lnTo>
                  <a:pt x="3367" y="1055"/>
                </a:lnTo>
                <a:lnTo>
                  <a:pt x="2276" y="2364"/>
                </a:lnTo>
                <a:lnTo>
                  <a:pt x="286" y="2941"/>
                </a:lnTo>
                <a:lnTo>
                  <a:pt x="286" y="2956"/>
                </a:lnTo>
                <a:lnTo>
                  <a:pt x="281" y="2967"/>
                </a:lnTo>
                <a:lnTo>
                  <a:pt x="286" y="2941"/>
                </a:lnTo>
                <a:lnTo>
                  <a:pt x="2276" y="2364"/>
                </a:lnTo>
                <a:lnTo>
                  <a:pt x="286" y="3018"/>
                </a:lnTo>
                <a:lnTo>
                  <a:pt x="281" y="2987"/>
                </a:lnTo>
                <a:lnTo>
                  <a:pt x="281" y="2982"/>
                </a:lnTo>
                <a:lnTo>
                  <a:pt x="281" y="2987"/>
                </a:lnTo>
                <a:lnTo>
                  <a:pt x="286" y="3003"/>
                </a:lnTo>
                <a:lnTo>
                  <a:pt x="286" y="3008"/>
                </a:lnTo>
                <a:lnTo>
                  <a:pt x="286" y="3018"/>
                </a:lnTo>
                <a:lnTo>
                  <a:pt x="2276" y="2364"/>
                </a:lnTo>
                <a:lnTo>
                  <a:pt x="286" y="2805"/>
                </a:lnTo>
                <a:lnTo>
                  <a:pt x="286" y="2795"/>
                </a:lnTo>
                <a:lnTo>
                  <a:pt x="291" y="2811"/>
                </a:lnTo>
                <a:lnTo>
                  <a:pt x="286" y="2805"/>
                </a:lnTo>
                <a:lnTo>
                  <a:pt x="2276" y="2364"/>
                </a:lnTo>
                <a:lnTo>
                  <a:pt x="291" y="2842"/>
                </a:lnTo>
                <a:lnTo>
                  <a:pt x="291" y="2831"/>
                </a:lnTo>
                <a:lnTo>
                  <a:pt x="291" y="2811"/>
                </a:lnTo>
                <a:lnTo>
                  <a:pt x="291" y="2842"/>
                </a:lnTo>
                <a:lnTo>
                  <a:pt x="2276" y="2364"/>
                </a:lnTo>
                <a:lnTo>
                  <a:pt x="302" y="2863"/>
                </a:lnTo>
                <a:lnTo>
                  <a:pt x="302" y="2852"/>
                </a:lnTo>
                <a:lnTo>
                  <a:pt x="307" y="2852"/>
                </a:lnTo>
                <a:lnTo>
                  <a:pt x="307" y="2842"/>
                </a:lnTo>
                <a:lnTo>
                  <a:pt x="307" y="2852"/>
                </a:lnTo>
                <a:lnTo>
                  <a:pt x="302" y="2863"/>
                </a:lnTo>
                <a:lnTo>
                  <a:pt x="2276" y="2364"/>
                </a:lnTo>
                <a:lnTo>
                  <a:pt x="317" y="2889"/>
                </a:lnTo>
                <a:lnTo>
                  <a:pt x="307" y="2925"/>
                </a:lnTo>
                <a:lnTo>
                  <a:pt x="317" y="2894"/>
                </a:lnTo>
                <a:lnTo>
                  <a:pt x="307" y="2894"/>
                </a:lnTo>
                <a:lnTo>
                  <a:pt x="317" y="2889"/>
                </a:lnTo>
                <a:lnTo>
                  <a:pt x="2276" y="2364"/>
                </a:lnTo>
                <a:lnTo>
                  <a:pt x="317" y="2613"/>
                </a:lnTo>
                <a:lnTo>
                  <a:pt x="307" y="2613"/>
                </a:lnTo>
                <a:lnTo>
                  <a:pt x="307" y="2618"/>
                </a:lnTo>
                <a:lnTo>
                  <a:pt x="307" y="2613"/>
                </a:lnTo>
                <a:lnTo>
                  <a:pt x="307" y="2593"/>
                </a:lnTo>
                <a:lnTo>
                  <a:pt x="302" y="2608"/>
                </a:lnTo>
                <a:lnTo>
                  <a:pt x="302" y="2593"/>
                </a:lnTo>
                <a:lnTo>
                  <a:pt x="307" y="2577"/>
                </a:lnTo>
                <a:lnTo>
                  <a:pt x="307" y="2567"/>
                </a:lnTo>
                <a:lnTo>
                  <a:pt x="296" y="2567"/>
                </a:lnTo>
                <a:lnTo>
                  <a:pt x="302" y="2551"/>
                </a:lnTo>
                <a:lnTo>
                  <a:pt x="307" y="2546"/>
                </a:lnTo>
                <a:lnTo>
                  <a:pt x="317" y="2613"/>
                </a:lnTo>
                <a:lnTo>
                  <a:pt x="317" y="2618"/>
                </a:lnTo>
                <a:lnTo>
                  <a:pt x="317" y="2613"/>
                </a:lnTo>
                <a:lnTo>
                  <a:pt x="2276" y="2364"/>
                </a:lnTo>
                <a:lnTo>
                  <a:pt x="2884" y="2655"/>
                </a:lnTo>
                <a:lnTo>
                  <a:pt x="2868" y="2660"/>
                </a:lnTo>
                <a:lnTo>
                  <a:pt x="2868" y="2650"/>
                </a:lnTo>
                <a:lnTo>
                  <a:pt x="2873" y="2644"/>
                </a:lnTo>
                <a:lnTo>
                  <a:pt x="2878" y="2639"/>
                </a:lnTo>
                <a:lnTo>
                  <a:pt x="2884" y="2655"/>
                </a:lnTo>
                <a:lnTo>
                  <a:pt x="2276" y="2364"/>
                </a:lnTo>
                <a:lnTo>
                  <a:pt x="3372" y="1657"/>
                </a:lnTo>
                <a:lnTo>
                  <a:pt x="3377" y="1652"/>
                </a:lnTo>
                <a:lnTo>
                  <a:pt x="3388" y="1694"/>
                </a:lnTo>
                <a:lnTo>
                  <a:pt x="3372" y="1657"/>
                </a:lnTo>
                <a:lnTo>
                  <a:pt x="2276" y="2364"/>
                </a:lnTo>
                <a:lnTo>
                  <a:pt x="3476" y="1657"/>
                </a:lnTo>
                <a:lnTo>
                  <a:pt x="3476" y="1642"/>
                </a:lnTo>
                <a:lnTo>
                  <a:pt x="3486" y="1657"/>
                </a:lnTo>
                <a:lnTo>
                  <a:pt x="3476" y="1657"/>
                </a:lnTo>
                <a:lnTo>
                  <a:pt x="2276" y="2364"/>
                </a:lnTo>
                <a:lnTo>
                  <a:pt x="3486" y="1704"/>
                </a:lnTo>
                <a:lnTo>
                  <a:pt x="3481" y="1683"/>
                </a:lnTo>
                <a:lnTo>
                  <a:pt x="3486" y="1694"/>
                </a:lnTo>
                <a:lnTo>
                  <a:pt x="3486" y="1704"/>
                </a:lnTo>
                <a:lnTo>
                  <a:pt x="2276" y="2364"/>
                </a:lnTo>
                <a:lnTo>
                  <a:pt x="3517" y="1112"/>
                </a:lnTo>
                <a:lnTo>
                  <a:pt x="3523" y="1102"/>
                </a:lnTo>
                <a:lnTo>
                  <a:pt x="3528" y="1117"/>
                </a:lnTo>
                <a:lnTo>
                  <a:pt x="3528" y="1122"/>
                </a:lnTo>
                <a:lnTo>
                  <a:pt x="3533" y="1148"/>
                </a:lnTo>
                <a:lnTo>
                  <a:pt x="3517" y="1128"/>
                </a:lnTo>
                <a:lnTo>
                  <a:pt x="3517" y="1122"/>
                </a:lnTo>
                <a:lnTo>
                  <a:pt x="3517" y="1112"/>
                </a:lnTo>
                <a:lnTo>
                  <a:pt x="2276" y="2364"/>
                </a:lnTo>
                <a:lnTo>
                  <a:pt x="3533" y="1491"/>
                </a:lnTo>
                <a:lnTo>
                  <a:pt x="3528" y="1502"/>
                </a:lnTo>
                <a:lnTo>
                  <a:pt x="3523" y="1470"/>
                </a:lnTo>
                <a:lnTo>
                  <a:pt x="3533" y="1486"/>
                </a:lnTo>
                <a:lnTo>
                  <a:pt x="3533" y="1491"/>
                </a:lnTo>
                <a:lnTo>
                  <a:pt x="3533" y="1486"/>
                </a:lnTo>
                <a:lnTo>
                  <a:pt x="3533" y="1491"/>
                </a:lnTo>
                <a:lnTo>
                  <a:pt x="2276" y="2364"/>
                </a:lnTo>
                <a:lnTo>
                  <a:pt x="3533" y="1678"/>
                </a:lnTo>
                <a:lnTo>
                  <a:pt x="3528" y="1678"/>
                </a:lnTo>
                <a:lnTo>
                  <a:pt x="3538" y="1626"/>
                </a:lnTo>
                <a:lnTo>
                  <a:pt x="3538" y="1652"/>
                </a:lnTo>
                <a:lnTo>
                  <a:pt x="3538" y="1663"/>
                </a:lnTo>
                <a:lnTo>
                  <a:pt x="3538" y="1673"/>
                </a:lnTo>
                <a:lnTo>
                  <a:pt x="3533" y="1678"/>
                </a:lnTo>
                <a:lnTo>
                  <a:pt x="2276" y="2364"/>
                </a:lnTo>
                <a:lnTo>
                  <a:pt x="3543" y="1470"/>
                </a:lnTo>
                <a:lnTo>
                  <a:pt x="3538" y="1465"/>
                </a:lnTo>
                <a:lnTo>
                  <a:pt x="3538" y="1470"/>
                </a:lnTo>
                <a:lnTo>
                  <a:pt x="3533" y="1444"/>
                </a:lnTo>
                <a:lnTo>
                  <a:pt x="3538" y="1341"/>
                </a:lnTo>
                <a:lnTo>
                  <a:pt x="3543" y="1470"/>
                </a:lnTo>
                <a:lnTo>
                  <a:pt x="2276" y="2364"/>
                </a:lnTo>
                <a:lnTo>
                  <a:pt x="3559" y="1522"/>
                </a:lnTo>
                <a:lnTo>
                  <a:pt x="3549" y="1486"/>
                </a:lnTo>
                <a:lnTo>
                  <a:pt x="3543" y="1335"/>
                </a:lnTo>
                <a:lnTo>
                  <a:pt x="3538" y="1263"/>
                </a:lnTo>
                <a:lnTo>
                  <a:pt x="3528" y="1185"/>
                </a:lnTo>
                <a:lnTo>
                  <a:pt x="3533" y="1179"/>
                </a:lnTo>
                <a:lnTo>
                  <a:pt x="3538" y="1169"/>
                </a:lnTo>
                <a:lnTo>
                  <a:pt x="3549" y="1247"/>
                </a:lnTo>
                <a:lnTo>
                  <a:pt x="3559" y="1330"/>
                </a:lnTo>
                <a:lnTo>
                  <a:pt x="3564" y="1424"/>
                </a:lnTo>
                <a:lnTo>
                  <a:pt x="3559" y="1522"/>
                </a:lnTo>
                <a:lnTo>
                  <a:pt x="2276" y="2364"/>
                </a:lnTo>
                <a:lnTo>
                  <a:pt x="4328" y="2920"/>
                </a:lnTo>
                <a:lnTo>
                  <a:pt x="4338" y="2920"/>
                </a:lnTo>
                <a:lnTo>
                  <a:pt x="4333" y="2925"/>
                </a:lnTo>
                <a:lnTo>
                  <a:pt x="4328" y="2935"/>
                </a:lnTo>
                <a:lnTo>
                  <a:pt x="4317" y="2925"/>
                </a:lnTo>
                <a:lnTo>
                  <a:pt x="4323" y="2920"/>
                </a:lnTo>
                <a:lnTo>
                  <a:pt x="4328" y="2920"/>
                </a:lnTo>
                <a:lnTo>
                  <a:pt x="2276" y="2364"/>
                </a:lnTo>
                <a:lnTo>
                  <a:pt x="4317" y="2915"/>
                </a:lnTo>
                <a:lnTo>
                  <a:pt x="4323" y="2915"/>
                </a:lnTo>
                <a:lnTo>
                  <a:pt x="4323" y="2920"/>
                </a:lnTo>
                <a:lnTo>
                  <a:pt x="4317" y="2925"/>
                </a:lnTo>
                <a:lnTo>
                  <a:pt x="4312" y="2925"/>
                </a:lnTo>
                <a:lnTo>
                  <a:pt x="4317" y="2915"/>
                </a:lnTo>
                <a:lnTo>
                  <a:pt x="2276" y="2364"/>
                </a:lnTo>
                <a:lnTo>
                  <a:pt x="4323" y="2811"/>
                </a:lnTo>
                <a:lnTo>
                  <a:pt x="4317" y="2816"/>
                </a:lnTo>
                <a:lnTo>
                  <a:pt x="4317" y="2805"/>
                </a:lnTo>
                <a:lnTo>
                  <a:pt x="4317" y="2811"/>
                </a:lnTo>
                <a:lnTo>
                  <a:pt x="4323" y="2811"/>
                </a:lnTo>
                <a:lnTo>
                  <a:pt x="2276" y="2364"/>
                </a:lnTo>
                <a:lnTo>
                  <a:pt x="4338" y="1751"/>
                </a:lnTo>
                <a:lnTo>
                  <a:pt x="4338" y="1756"/>
                </a:lnTo>
                <a:lnTo>
                  <a:pt x="4343" y="1772"/>
                </a:lnTo>
                <a:lnTo>
                  <a:pt x="4338" y="1787"/>
                </a:lnTo>
                <a:lnTo>
                  <a:pt x="4349" y="1777"/>
                </a:lnTo>
                <a:lnTo>
                  <a:pt x="4349" y="1782"/>
                </a:lnTo>
                <a:lnTo>
                  <a:pt x="4333" y="1808"/>
                </a:lnTo>
                <a:lnTo>
                  <a:pt x="4328" y="1834"/>
                </a:lnTo>
                <a:lnTo>
                  <a:pt x="4328" y="1839"/>
                </a:lnTo>
                <a:lnTo>
                  <a:pt x="4323" y="1834"/>
                </a:lnTo>
                <a:lnTo>
                  <a:pt x="4328" y="1808"/>
                </a:lnTo>
                <a:lnTo>
                  <a:pt x="4338" y="1787"/>
                </a:lnTo>
                <a:lnTo>
                  <a:pt x="4317" y="1813"/>
                </a:lnTo>
                <a:lnTo>
                  <a:pt x="4307" y="1834"/>
                </a:lnTo>
                <a:lnTo>
                  <a:pt x="4302" y="1829"/>
                </a:lnTo>
                <a:lnTo>
                  <a:pt x="4297" y="1824"/>
                </a:lnTo>
                <a:lnTo>
                  <a:pt x="4302" y="1813"/>
                </a:lnTo>
                <a:lnTo>
                  <a:pt x="4312" y="1787"/>
                </a:lnTo>
                <a:lnTo>
                  <a:pt x="4338" y="1751"/>
                </a:lnTo>
                <a:lnTo>
                  <a:pt x="2276" y="2364"/>
                </a:lnTo>
                <a:lnTo>
                  <a:pt x="4292" y="1948"/>
                </a:lnTo>
                <a:lnTo>
                  <a:pt x="4286" y="1974"/>
                </a:lnTo>
                <a:lnTo>
                  <a:pt x="4281" y="1969"/>
                </a:lnTo>
                <a:lnTo>
                  <a:pt x="4276" y="1969"/>
                </a:lnTo>
                <a:lnTo>
                  <a:pt x="4281" y="1964"/>
                </a:lnTo>
                <a:lnTo>
                  <a:pt x="4292" y="1948"/>
                </a:lnTo>
                <a:lnTo>
                  <a:pt x="2276" y="2364"/>
                </a:lnTo>
                <a:lnTo>
                  <a:pt x="4037" y="2411"/>
                </a:lnTo>
                <a:lnTo>
                  <a:pt x="4047" y="2405"/>
                </a:lnTo>
                <a:lnTo>
                  <a:pt x="4063" y="2395"/>
                </a:lnTo>
                <a:lnTo>
                  <a:pt x="4073" y="2390"/>
                </a:lnTo>
                <a:lnTo>
                  <a:pt x="4079" y="2400"/>
                </a:lnTo>
                <a:lnTo>
                  <a:pt x="4058" y="2411"/>
                </a:lnTo>
                <a:lnTo>
                  <a:pt x="4047" y="2411"/>
                </a:lnTo>
                <a:lnTo>
                  <a:pt x="4037" y="2411"/>
                </a:lnTo>
                <a:lnTo>
                  <a:pt x="2276" y="2364"/>
                </a:lnTo>
                <a:lnTo>
                  <a:pt x="4032" y="2416"/>
                </a:lnTo>
                <a:lnTo>
                  <a:pt x="4047" y="2426"/>
                </a:lnTo>
                <a:lnTo>
                  <a:pt x="4047" y="2431"/>
                </a:lnTo>
                <a:lnTo>
                  <a:pt x="4037" y="2437"/>
                </a:lnTo>
                <a:lnTo>
                  <a:pt x="4053" y="2437"/>
                </a:lnTo>
                <a:lnTo>
                  <a:pt x="4047" y="2442"/>
                </a:lnTo>
                <a:lnTo>
                  <a:pt x="4037" y="2447"/>
                </a:lnTo>
                <a:lnTo>
                  <a:pt x="4053" y="2457"/>
                </a:lnTo>
                <a:lnTo>
                  <a:pt x="4068" y="2437"/>
                </a:lnTo>
                <a:lnTo>
                  <a:pt x="4073" y="2431"/>
                </a:lnTo>
                <a:lnTo>
                  <a:pt x="4068" y="2426"/>
                </a:lnTo>
                <a:lnTo>
                  <a:pt x="4079" y="2426"/>
                </a:lnTo>
                <a:lnTo>
                  <a:pt x="4079" y="2442"/>
                </a:lnTo>
                <a:lnTo>
                  <a:pt x="4073" y="2457"/>
                </a:lnTo>
                <a:lnTo>
                  <a:pt x="4068" y="2463"/>
                </a:lnTo>
                <a:lnTo>
                  <a:pt x="4073" y="2463"/>
                </a:lnTo>
                <a:lnTo>
                  <a:pt x="4068" y="2468"/>
                </a:lnTo>
                <a:lnTo>
                  <a:pt x="4063" y="2478"/>
                </a:lnTo>
                <a:lnTo>
                  <a:pt x="4063" y="2483"/>
                </a:lnTo>
                <a:lnTo>
                  <a:pt x="4053" y="2504"/>
                </a:lnTo>
                <a:lnTo>
                  <a:pt x="4042" y="2504"/>
                </a:lnTo>
                <a:lnTo>
                  <a:pt x="4032" y="2452"/>
                </a:lnTo>
                <a:lnTo>
                  <a:pt x="4032" y="2431"/>
                </a:lnTo>
                <a:lnTo>
                  <a:pt x="4032" y="2416"/>
                </a:lnTo>
                <a:lnTo>
                  <a:pt x="2276" y="2364"/>
                </a:lnTo>
                <a:lnTo>
                  <a:pt x="3891" y="317"/>
                </a:lnTo>
                <a:lnTo>
                  <a:pt x="3860" y="302"/>
                </a:lnTo>
                <a:lnTo>
                  <a:pt x="3886" y="317"/>
                </a:lnTo>
                <a:lnTo>
                  <a:pt x="3876" y="322"/>
                </a:lnTo>
                <a:lnTo>
                  <a:pt x="3845" y="286"/>
                </a:lnTo>
                <a:lnTo>
                  <a:pt x="3803" y="260"/>
                </a:lnTo>
                <a:lnTo>
                  <a:pt x="3741" y="218"/>
                </a:lnTo>
                <a:lnTo>
                  <a:pt x="3746" y="218"/>
                </a:lnTo>
                <a:lnTo>
                  <a:pt x="3746" y="213"/>
                </a:lnTo>
                <a:lnTo>
                  <a:pt x="3762" y="218"/>
                </a:lnTo>
                <a:lnTo>
                  <a:pt x="3772" y="218"/>
                </a:lnTo>
                <a:lnTo>
                  <a:pt x="3824" y="265"/>
                </a:lnTo>
                <a:lnTo>
                  <a:pt x="3829" y="270"/>
                </a:lnTo>
                <a:lnTo>
                  <a:pt x="3871" y="291"/>
                </a:lnTo>
                <a:lnTo>
                  <a:pt x="3902" y="312"/>
                </a:lnTo>
                <a:lnTo>
                  <a:pt x="3891" y="317"/>
                </a:lnTo>
                <a:lnTo>
                  <a:pt x="2276" y="2364"/>
                </a:lnTo>
                <a:lnTo>
                  <a:pt x="3964" y="353"/>
                </a:lnTo>
                <a:lnTo>
                  <a:pt x="3959" y="353"/>
                </a:lnTo>
                <a:lnTo>
                  <a:pt x="3949" y="359"/>
                </a:lnTo>
                <a:lnTo>
                  <a:pt x="3923" y="353"/>
                </a:lnTo>
                <a:lnTo>
                  <a:pt x="3917" y="348"/>
                </a:lnTo>
                <a:lnTo>
                  <a:pt x="3912" y="343"/>
                </a:lnTo>
                <a:lnTo>
                  <a:pt x="3923" y="338"/>
                </a:lnTo>
                <a:lnTo>
                  <a:pt x="3928" y="338"/>
                </a:lnTo>
                <a:lnTo>
                  <a:pt x="3923" y="333"/>
                </a:lnTo>
                <a:lnTo>
                  <a:pt x="3912" y="333"/>
                </a:lnTo>
                <a:lnTo>
                  <a:pt x="3912" y="327"/>
                </a:lnTo>
                <a:lnTo>
                  <a:pt x="3917" y="322"/>
                </a:lnTo>
                <a:lnTo>
                  <a:pt x="3954" y="343"/>
                </a:lnTo>
                <a:lnTo>
                  <a:pt x="3964" y="353"/>
                </a:lnTo>
                <a:lnTo>
                  <a:pt x="2276" y="2364"/>
                </a:lnTo>
                <a:lnTo>
                  <a:pt x="3990" y="327"/>
                </a:lnTo>
                <a:lnTo>
                  <a:pt x="3964" y="322"/>
                </a:lnTo>
                <a:lnTo>
                  <a:pt x="3959" y="322"/>
                </a:lnTo>
                <a:lnTo>
                  <a:pt x="3964" y="327"/>
                </a:lnTo>
                <a:lnTo>
                  <a:pt x="3980" y="338"/>
                </a:lnTo>
                <a:lnTo>
                  <a:pt x="3980" y="343"/>
                </a:lnTo>
                <a:lnTo>
                  <a:pt x="3907" y="312"/>
                </a:lnTo>
                <a:lnTo>
                  <a:pt x="3845" y="270"/>
                </a:lnTo>
                <a:lnTo>
                  <a:pt x="3850" y="270"/>
                </a:lnTo>
                <a:lnTo>
                  <a:pt x="3855" y="270"/>
                </a:lnTo>
                <a:lnTo>
                  <a:pt x="3855" y="265"/>
                </a:lnTo>
                <a:lnTo>
                  <a:pt x="3850" y="265"/>
                </a:lnTo>
                <a:lnTo>
                  <a:pt x="3845" y="265"/>
                </a:lnTo>
                <a:lnTo>
                  <a:pt x="3840" y="260"/>
                </a:lnTo>
                <a:lnTo>
                  <a:pt x="3840" y="265"/>
                </a:lnTo>
                <a:lnTo>
                  <a:pt x="3829" y="260"/>
                </a:lnTo>
                <a:lnTo>
                  <a:pt x="3808" y="244"/>
                </a:lnTo>
                <a:lnTo>
                  <a:pt x="3788" y="234"/>
                </a:lnTo>
                <a:lnTo>
                  <a:pt x="3772" y="224"/>
                </a:lnTo>
                <a:lnTo>
                  <a:pt x="3788" y="229"/>
                </a:lnTo>
                <a:lnTo>
                  <a:pt x="3798" y="229"/>
                </a:lnTo>
                <a:lnTo>
                  <a:pt x="3798" y="224"/>
                </a:lnTo>
                <a:lnTo>
                  <a:pt x="3819" y="234"/>
                </a:lnTo>
                <a:lnTo>
                  <a:pt x="3798" y="224"/>
                </a:lnTo>
                <a:lnTo>
                  <a:pt x="3803" y="218"/>
                </a:lnTo>
                <a:lnTo>
                  <a:pt x="3803" y="213"/>
                </a:lnTo>
                <a:lnTo>
                  <a:pt x="3798" y="213"/>
                </a:lnTo>
                <a:lnTo>
                  <a:pt x="3788" y="218"/>
                </a:lnTo>
                <a:lnTo>
                  <a:pt x="3782" y="218"/>
                </a:lnTo>
                <a:lnTo>
                  <a:pt x="3793" y="218"/>
                </a:lnTo>
                <a:lnTo>
                  <a:pt x="3782" y="213"/>
                </a:lnTo>
                <a:lnTo>
                  <a:pt x="3772" y="213"/>
                </a:lnTo>
                <a:lnTo>
                  <a:pt x="3767" y="213"/>
                </a:lnTo>
                <a:lnTo>
                  <a:pt x="3762" y="213"/>
                </a:lnTo>
                <a:lnTo>
                  <a:pt x="3767" y="213"/>
                </a:lnTo>
                <a:lnTo>
                  <a:pt x="3756" y="208"/>
                </a:lnTo>
                <a:lnTo>
                  <a:pt x="3751" y="208"/>
                </a:lnTo>
                <a:lnTo>
                  <a:pt x="3741" y="203"/>
                </a:lnTo>
                <a:lnTo>
                  <a:pt x="3720" y="198"/>
                </a:lnTo>
                <a:lnTo>
                  <a:pt x="3730" y="177"/>
                </a:lnTo>
                <a:lnTo>
                  <a:pt x="3725" y="172"/>
                </a:lnTo>
                <a:lnTo>
                  <a:pt x="3720" y="172"/>
                </a:lnTo>
                <a:lnTo>
                  <a:pt x="3720" y="177"/>
                </a:lnTo>
                <a:lnTo>
                  <a:pt x="3715" y="182"/>
                </a:lnTo>
                <a:lnTo>
                  <a:pt x="3699" y="177"/>
                </a:lnTo>
                <a:lnTo>
                  <a:pt x="3689" y="172"/>
                </a:lnTo>
                <a:lnTo>
                  <a:pt x="3704" y="161"/>
                </a:lnTo>
                <a:lnTo>
                  <a:pt x="3730" y="172"/>
                </a:lnTo>
                <a:lnTo>
                  <a:pt x="3710" y="156"/>
                </a:lnTo>
                <a:lnTo>
                  <a:pt x="3725" y="146"/>
                </a:lnTo>
                <a:lnTo>
                  <a:pt x="3814" y="208"/>
                </a:lnTo>
                <a:lnTo>
                  <a:pt x="3814" y="203"/>
                </a:lnTo>
                <a:lnTo>
                  <a:pt x="3793" y="187"/>
                </a:lnTo>
                <a:lnTo>
                  <a:pt x="3767" y="166"/>
                </a:lnTo>
                <a:lnTo>
                  <a:pt x="3741" y="135"/>
                </a:lnTo>
                <a:lnTo>
                  <a:pt x="3741" y="130"/>
                </a:lnTo>
                <a:lnTo>
                  <a:pt x="3741" y="125"/>
                </a:lnTo>
                <a:lnTo>
                  <a:pt x="3741" y="130"/>
                </a:lnTo>
                <a:lnTo>
                  <a:pt x="3736" y="125"/>
                </a:lnTo>
                <a:lnTo>
                  <a:pt x="3736" y="120"/>
                </a:lnTo>
                <a:lnTo>
                  <a:pt x="3736" y="114"/>
                </a:lnTo>
                <a:lnTo>
                  <a:pt x="3730" y="114"/>
                </a:lnTo>
                <a:lnTo>
                  <a:pt x="3730" y="120"/>
                </a:lnTo>
                <a:lnTo>
                  <a:pt x="3730" y="114"/>
                </a:lnTo>
                <a:lnTo>
                  <a:pt x="3710" y="99"/>
                </a:lnTo>
                <a:lnTo>
                  <a:pt x="3710" y="94"/>
                </a:lnTo>
                <a:lnTo>
                  <a:pt x="3715" y="94"/>
                </a:lnTo>
                <a:lnTo>
                  <a:pt x="3710" y="89"/>
                </a:lnTo>
                <a:lnTo>
                  <a:pt x="3704" y="89"/>
                </a:lnTo>
                <a:lnTo>
                  <a:pt x="3694" y="78"/>
                </a:lnTo>
                <a:lnTo>
                  <a:pt x="3689" y="78"/>
                </a:lnTo>
                <a:lnTo>
                  <a:pt x="3694" y="68"/>
                </a:lnTo>
                <a:lnTo>
                  <a:pt x="3741" y="104"/>
                </a:lnTo>
                <a:lnTo>
                  <a:pt x="3834" y="187"/>
                </a:lnTo>
                <a:lnTo>
                  <a:pt x="3876" y="218"/>
                </a:lnTo>
                <a:lnTo>
                  <a:pt x="3923" y="250"/>
                </a:lnTo>
                <a:lnTo>
                  <a:pt x="3975" y="276"/>
                </a:lnTo>
                <a:lnTo>
                  <a:pt x="4021" y="296"/>
                </a:lnTo>
                <a:lnTo>
                  <a:pt x="4006" y="312"/>
                </a:lnTo>
                <a:lnTo>
                  <a:pt x="3990" y="327"/>
                </a:lnTo>
                <a:lnTo>
                  <a:pt x="2276" y="2364"/>
                </a:lnTo>
                <a:lnTo>
                  <a:pt x="4027" y="2556"/>
                </a:lnTo>
                <a:lnTo>
                  <a:pt x="4021" y="2582"/>
                </a:lnTo>
                <a:lnTo>
                  <a:pt x="4021" y="2577"/>
                </a:lnTo>
                <a:lnTo>
                  <a:pt x="4016" y="2567"/>
                </a:lnTo>
                <a:lnTo>
                  <a:pt x="4027" y="2556"/>
                </a:lnTo>
                <a:lnTo>
                  <a:pt x="2276" y="2364"/>
                </a:lnTo>
                <a:lnTo>
                  <a:pt x="4250" y="2857"/>
                </a:lnTo>
                <a:lnTo>
                  <a:pt x="4240" y="2847"/>
                </a:lnTo>
                <a:lnTo>
                  <a:pt x="4240" y="2842"/>
                </a:lnTo>
                <a:lnTo>
                  <a:pt x="4250" y="2826"/>
                </a:lnTo>
                <a:lnTo>
                  <a:pt x="4250" y="2831"/>
                </a:lnTo>
                <a:lnTo>
                  <a:pt x="4255" y="2821"/>
                </a:lnTo>
                <a:lnTo>
                  <a:pt x="4260" y="2826"/>
                </a:lnTo>
                <a:lnTo>
                  <a:pt x="4260" y="2837"/>
                </a:lnTo>
                <a:lnTo>
                  <a:pt x="4250" y="2857"/>
                </a:lnTo>
                <a:lnTo>
                  <a:pt x="2276" y="2364"/>
                </a:lnTo>
                <a:lnTo>
                  <a:pt x="4260" y="2863"/>
                </a:lnTo>
                <a:lnTo>
                  <a:pt x="4266" y="2863"/>
                </a:lnTo>
                <a:lnTo>
                  <a:pt x="4266" y="2868"/>
                </a:lnTo>
                <a:lnTo>
                  <a:pt x="4271" y="2873"/>
                </a:lnTo>
                <a:lnTo>
                  <a:pt x="4266" y="2873"/>
                </a:lnTo>
                <a:lnTo>
                  <a:pt x="4260" y="2863"/>
                </a:lnTo>
                <a:lnTo>
                  <a:pt x="2276" y="2364"/>
                </a:lnTo>
                <a:lnTo>
                  <a:pt x="4271" y="2665"/>
                </a:lnTo>
                <a:lnTo>
                  <a:pt x="4276" y="2665"/>
                </a:lnTo>
                <a:lnTo>
                  <a:pt x="4281" y="2655"/>
                </a:lnTo>
                <a:lnTo>
                  <a:pt x="4281" y="2660"/>
                </a:lnTo>
                <a:lnTo>
                  <a:pt x="4276" y="2665"/>
                </a:lnTo>
                <a:lnTo>
                  <a:pt x="4271" y="2665"/>
                </a:lnTo>
                <a:lnTo>
                  <a:pt x="2276" y="2364"/>
                </a:lnTo>
                <a:lnTo>
                  <a:pt x="4297" y="2915"/>
                </a:lnTo>
                <a:lnTo>
                  <a:pt x="4276" y="2894"/>
                </a:lnTo>
                <a:lnTo>
                  <a:pt x="4281" y="2899"/>
                </a:lnTo>
                <a:lnTo>
                  <a:pt x="4292" y="2889"/>
                </a:lnTo>
                <a:lnTo>
                  <a:pt x="4292" y="2883"/>
                </a:lnTo>
                <a:lnTo>
                  <a:pt x="4276" y="2894"/>
                </a:lnTo>
                <a:lnTo>
                  <a:pt x="4271" y="2878"/>
                </a:lnTo>
                <a:lnTo>
                  <a:pt x="4276" y="2878"/>
                </a:lnTo>
                <a:lnTo>
                  <a:pt x="4281" y="2878"/>
                </a:lnTo>
                <a:lnTo>
                  <a:pt x="4286" y="2873"/>
                </a:lnTo>
                <a:lnTo>
                  <a:pt x="4297" y="2889"/>
                </a:lnTo>
                <a:lnTo>
                  <a:pt x="4297" y="2915"/>
                </a:lnTo>
                <a:lnTo>
                  <a:pt x="2276" y="2364"/>
                </a:lnTo>
                <a:lnTo>
                  <a:pt x="4292" y="2764"/>
                </a:lnTo>
                <a:lnTo>
                  <a:pt x="4286" y="2769"/>
                </a:lnTo>
                <a:lnTo>
                  <a:pt x="4286" y="2764"/>
                </a:lnTo>
                <a:lnTo>
                  <a:pt x="4292" y="2764"/>
                </a:lnTo>
                <a:lnTo>
                  <a:pt x="2276" y="2364"/>
                </a:lnTo>
                <a:lnTo>
                  <a:pt x="4234" y="2509"/>
                </a:lnTo>
                <a:lnTo>
                  <a:pt x="4271" y="2515"/>
                </a:lnTo>
                <a:lnTo>
                  <a:pt x="4292" y="2515"/>
                </a:lnTo>
                <a:lnTo>
                  <a:pt x="4302" y="2515"/>
                </a:lnTo>
                <a:lnTo>
                  <a:pt x="4307" y="2520"/>
                </a:lnTo>
                <a:lnTo>
                  <a:pt x="4323" y="2520"/>
                </a:lnTo>
                <a:lnTo>
                  <a:pt x="4323" y="2535"/>
                </a:lnTo>
                <a:lnTo>
                  <a:pt x="4307" y="2535"/>
                </a:lnTo>
                <a:lnTo>
                  <a:pt x="4286" y="2535"/>
                </a:lnTo>
                <a:lnTo>
                  <a:pt x="4250" y="2535"/>
                </a:lnTo>
                <a:lnTo>
                  <a:pt x="4245" y="2541"/>
                </a:lnTo>
                <a:lnTo>
                  <a:pt x="4240" y="2541"/>
                </a:lnTo>
                <a:lnTo>
                  <a:pt x="4245" y="2530"/>
                </a:lnTo>
                <a:lnTo>
                  <a:pt x="4234" y="2530"/>
                </a:lnTo>
                <a:lnTo>
                  <a:pt x="4234" y="2525"/>
                </a:lnTo>
                <a:lnTo>
                  <a:pt x="4307" y="2520"/>
                </a:lnTo>
                <a:lnTo>
                  <a:pt x="4234" y="2520"/>
                </a:lnTo>
                <a:lnTo>
                  <a:pt x="4234" y="2509"/>
                </a:lnTo>
                <a:lnTo>
                  <a:pt x="2276" y="2364"/>
                </a:lnTo>
                <a:lnTo>
                  <a:pt x="4240" y="2582"/>
                </a:lnTo>
                <a:lnTo>
                  <a:pt x="4250" y="2587"/>
                </a:lnTo>
                <a:lnTo>
                  <a:pt x="4255" y="2593"/>
                </a:lnTo>
                <a:lnTo>
                  <a:pt x="4250" y="2587"/>
                </a:lnTo>
                <a:lnTo>
                  <a:pt x="4240" y="2587"/>
                </a:lnTo>
                <a:lnTo>
                  <a:pt x="4240" y="2582"/>
                </a:lnTo>
                <a:lnTo>
                  <a:pt x="2276" y="2364"/>
                </a:lnTo>
                <a:lnTo>
                  <a:pt x="4234" y="2582"/>
                </a:lnTo>
                <a:lnTo>
                  <a:pt x="4234" y="2587"/>
                </a:lnTo>
                <a:lnTo>
                  <a:pt x="4229" y="2587"/>
                </a:lnTo>
                <a:lnTo>
                  <a:pt x="4234" y="2582"/>
                </a:lnTo>
                <a:lnTo>
                  <a:pt x="2276" y="2364"/>
                </a:lnTo>
                <a:lnTo>
                  <a:pt x="4214" y="2374"/>
                </a:lnTo>
                <a:lnTo>
                  <a:pt x="4214" y="2380"/>
                </a:lnTo>
                <a:lnTo>
                  <a:pt x="4214" y="2385"/>
                </a:lnTo>
                <a:lnTo>
                  <a:pt x="4214" y="2380"/>
                </a:lnTo>
                <a:lnTo>
                  <a:pt x="4208" y="2380"/>
                </a:lnTo>
                <a:lnTo>
                  <a:pt x="4214" y="2374"/>
                </a:lnTo>
                <a:lnTo>
                  <a:pt x="2276" y="2364"/>
                </a:lnTo>
                <a:lnTo>
                  <a:pt x="4156" y="2639"/>
                </a:lnTo>
                <a:lnTo>
                  <a:pt x="4162" y="2644"/>
                </a:lnTo>
                <a:lnTo>
                  <a:pt x="4177" y="2650"/>
                </a:lnTo>
                <a:lnTo>
                  <a:pt x="4188" y="2655"/>
                </a:lnTo>
                <a:lnTo>
                  <a:pt x="4188" y="2650"/>
                </a:lnTo>
                <a:lnTo>
                  <a:pt x="4182" y="2634"/>
                </a:lnTo>
                <a:lnTo>
                  <a:pt x="4193" y="2613"/>
                </a:lnTo>
                <a:lnTo>
                  <a:pt x="4203" y="2603"/>
                </a:lnTo>
                <a:lnTo>
                  <a:pt x="4219" y="2598"/>
                </a:lnTo>
                <a:lnTo>
                  <a:pt x="4224" y="2608"/>
                </a:lnTo>
                <a:lnTo>
                  <a:pt x="4224" y="2618"/>
                </a:lnTo>
                <a:lnTo>
                  <a:pt x="4224" y="2624"/>
                </a:lnTo>
                <a:lnTo>
                  <a:pt x="4229" y="2629"/>
                </a:lnTo>
                <a:lnTo>
                  <a:pt x="4240" y="2629"/>
                </a:lnTo>
                <a:lnTo>
                  <a:pt x="4245" y="2618"/>
                </a:lnTo>
                <a:lnTo>
                  <a:pt x="4250" y="2608"/>
                </a:lnTo>
                <a:lnTo>
                  <a:pt x="4250" y="2603"/>
                </a:lnTo>
                <a:lnTo>
                  <a:pt x="4250" y="2598"/>
                </a:lnTo>
                <a:lnTo>
                  <a:pt x="4250" y="2603"/>
                </a:lnTo>
                <a:lnTo>
                  <a:pt x="4266" y="2582"/>
                </a:lnTo>
                <a:lnTo>
                  <a:pt x="4271" y="2567"/>
                </a:lnTo>
                <a:lnTo>
                  <a:pt x="4271" y="2561"/>
                </a:lnTo>
                <a:lnTo>
                  <a:pt x="4266" y="2561"/>
                </a:lnTo>
                <a:lnTo>
                  <a:pt x="4260" y="2567"/>
                </a:lnTo>
                <a:lnTo>
                  <a:pt x="4250" y="2572"/>
                </a:lnTo>
                <a:lnTo>
                  <a:pt x="4250" y="2567"/>
                </a:lnTo>
                <a:lnTo>
                  <a:pt x="4250" y="2556"/>
                </a:lnTo>
                <a:lnTo>
                  <a:pt x="4245" y="2561"/>
                </a:lnTo>
                <a:lnTo>
                  <a:pt x="4245" y="2551"/>
                </a:lnTo>
                <a:lnTo>
                  <a:pt x="4323" y="2546"/>
                </a:lnTo>
                <a:lnTo>
                  <a:pt x="4312" y="2598"/>
                </a:lnTo>
                <a:lnTo>
                  <a:pt x="4292" y="2644"/>
                </a:lnTo>
                <a:lnTo>
                  <a:pt x="4281" y="2650"/>
                </a:lnTo>
                <a:lnTo>
                  <a:pt x="4286" y="2639"/>
                </a:lnTo>
                <a:lnTo>
                  <a:pt x="4286" y="2634"/>
                </a:lnTo>
                <a:lnTo>
                  <a:pt x="4286" y="2618"/>
                </a:lnTo>
                <a:lnTo>
                  <a:pt x="4281" y="2608"/>
                </a:lnTo>
                <a:lnTo>
                  <a:pt x="4271" y="2608"/>
                </a:lnTo>
                <a:lnTo>
                  <a:pt x="4271" y="2624"/>
                </a:lnTo>
                <a:lnTo>
                  <a:pt x="4276" y="2639"/>
                </a:lnTo>
                <a:lnTo>
                  <a:pt x="4276" y="2650"/>
                </a:lnTo>
                <a:lnTo>
                  <a:pt x="4271" y="2660"/>
                </a:lnTo>
                <a:lnTo>
                  <a:pt x="4260" y="2665"/>
                </a:lnTo>
                <a:lnTo>
                  <a:pt x="4219" y="2650"/>
                </a:lnTo>
                <a:lnTo>
                  <a:pt x="4214" y="2650"/>
                </a:lnTo>
                <a:lnTo>
                  <a:pt x="4208" y="2655"/>
                </a:lnTo>
                <a:lnTo>
                  <a:pt x="4214" y="2665"/>
                </a:lnTo>
                <a:lnTo>
                  <a:pt x="4219" y="2676"/>
                </a:lnTo>
                <a:lnTo>
                  <a:pt x="4219" y="2686"/>
                </a:lnTo>
                <a:lnTo>
                  <a:pt x="4219" y="2696"/>
                </a:lnTo>
                <a:lnTo>
                  <a:pt x="4208" y="2717"/>
                </a:lnTo>
                <a:lnTo>
                  <a:pt x="4203" y="2722"/>
                </a:lnTo>
                <a:lnTo>
                  <a:pt x="4203" y="2717"/>
                </a:lnTo>
                <a:lnTo>
                  <a:pt x="4198" y="2696"/>
                </a:lnTo>
                <a:lnTo>
                  <a:pt x="4193" y="2691"/>
                </a:lnTo>
                <a:lnTo>
                  <a:pt x="4188" y="2696"/>
                </a:lnTo>
                <a:lnTo>
                  <a:pt x="4177" y="2712"/>
                </a:lnTo>
                <a:lnTo>
                  <a:pt x="4177" y="2733"/>
                </a:lnTo>
                <a:lnTo>
                  <a:pt x="4172" y="2759"/>
                </a:lnTo>
                <a:lnTo>
                  <a:pt x="4172" y="2764"/>
                </a:lnTo>
                <a:lnTo>
                  <a:pt x="4177" y="2769"/>
                </a:lnTo>
                <a:lnTo>
                  <a:pt x="4182" y="2780"/>
                </a:lnTo>
                <a:lnTo>
                  <a:pt x="4172" y="2785"/>
                </a:lnTo>
                <a:lnTo>
                  <a:pt x="4162" y="2785"/>
                </a:lnTo>
                <a:lnTo>
                  <a:pt x="4151" y="2785"/>
                </a:lnTo>
                <a:lnTo>
                  <a:pt x="4141" y="2780"/>
                </a:lnTo>
                <a:lnTo>
                  <a:pt x="4130" y="2769"/>
                </a:lnTo>
                <a:lnTo>
                  <a:pt x="4125" y="2774"/>
                </a:lnTo>
                <a:lnTo>
                  <a:pt x="4115" y="2785"/>
                </a:lnTo>
                <a:lnTo>
                  <a:pt x="4104" y="2805"/>
                </a:lnTo>
                <a:lnTo>
                  <a:pt x="4089" y="2826"/>
                </a:lnTo>
                <a:lnTo>
                  <a:pt x="4068" y="2831"/>
                </a:lnTo>
                <a:lnTo>
                  <a:pt x="4058" y="2831"/>
                </a:lnTo>
                <a:lnTo>
                  <a:pt x="4058" y="2826"/>
                </a:lnTo>
                <a:lnTo>
                  <a:pt x="4063" y="2821"/>
                </a:lnTo>
                <a:lnTo>
                  <a:pt x="4073" y="2805"/>
                </a:lnTo>
                <a:lnTo>
                  <a:pt x="4073" y="2790"/>
                </a:lnTo>
                <a:lnTo>
                  <a:pt x="4063" y="2795"/>
                </a:lnTo>
                <a:lnTo>
                  <a:pt x="4053" y="2795"/>
                </a:lnTo>
                <a:lnTo>
                  <a:pt x="4042" y="2790"/>
                </a:lnTo>
                <a:lnTo>
                  <a:pt x="4037" y="2785"/>
                </a:lnTo>
                <a:lnTo>
                  <a:pt x="4037" y="2774"/>
                </a:lnTo>
                <a:lnTo>
                  <a:pt x="4047" y="2764"/>
                </a:lnTo>
                <a:lnTo>
                  <a:pt x="4063" y="2759"/>
                </a:lnTo>
                <a:lnTo>
                  <a:pt x="4099" y="2759"/>
                </a:lnTo>
                <a:lnTo>
                  <a:pt x="4110" y="2759"/>
                </a:lnTo>
                <a:lnTo>
                  <a:pt x="4115" y="2743"/>
                </a:lnTo>
                <a:lnTo>
                  <a:pt x="4110" y="2722"/>
                </a:lnTo>
                <a:lnTo>
                  <a:pt x="4115" y="2702"/>
                </a:lnTo>
                <a:lnTo>
                  <a:pt x="4120" y="2691"/>
                </a:lnTo>
                <a:lnTo>
                  <a:pt x="4115" y="2691"/>
                </a:lnTo>
                <a:lnTo>
                  <a:pt x="4089" y="2722"/>
                </a:lnTo>
                <a:lnTo>
                  <a:pt x="4079" y="2728"/>
                </a:lnTo>
                <a:lnTo>
                  <a:pt x="4073" y="2722"/>
                </a:lnTo>
                <a:lnTo>
                  <a:pt x="4068" y="2722"/>
                </a:lnTo>
                <a:lnTo>
                  <a:pt x="4058" y="2717"/>
                </a:lnTo>
                <a:lnTo>
                  <a:pt x="4063" y="2712"/>
                </a:lnTo>
                <a:lnTo>
                  <a:pt x="4089" y="2696"/>
                </a:lnTo>
                <a:lnTo>
                  <a:pt x="4099" y="2686"/>
                </a:lnTo>
                <a:lnTo>
                  <a:pt x="4099" y="2691"/>
                </a:lnTo>
                <a:lnTo>
                  <a:pt x="4104" y="2691"/>
                </a:lnTo>
                <a:lnTo>
                  <a:pt x="4115" y="2691"/>
                </a:lnTo>
                <a:lnTo>
                  <a:pt x="4141" y="2676"/>
                </a:lnTo>
                <a:lnTo>
                  <a:pt x="4156" y="2665"/>
                </a:lnTo>
                <a:lnTo>
                  <a:pt x="4151" y="2665"/>
                </a:lnTo>
                <a:lnTo>
                  <a:pt x="4063" y="2696"/>
                </a:lnTo>
                <a:lnTo>
                  <a:pt x="4027" y="2707"/>
                </a:lnTo>
                <a:lnTo>
                  <a:pt x="4042" y="2702"/>
                </a:lnTo>
                <a:lnTo>
                  <a:pt x="4047" y="2696"/>
                </a:lnTo>
                <a:lnTo>
                  <a:pt x="4037" y="2696"/>
                </a:lnTo>
                <a:lnTo>
                  <a:pt x="4042" y="2696"/>
                </a:lnTo>
                <a:lnTo>
                  <a:pt x="4068" y="2686"/>
                </a:lnTo>
                <a:lnTo>
                  <a:pt x="4125" y="2665"/>
                </a:lnTo>
                <a:lnTo>
                  <a:pt x="4130" y="2660"/>
                </a:lnTo>
                <a:lnTo>
                  <a:pt x="4136" y="2655"/>
                </a:lnTo>
                <a:lnTo>
                  <a:pt x="4141" y="2639"/>
                </a:lnTo>
                <a:lnTo>
                  <a:pt x="4151" y="2634"/>
                </a:lnTo>
                <a:lnTo>
                  <a:pt x="4151" y="2639"/>
                </a:lnTo>
                <a:lnTo>
                  <a:pt x="4156" y="2639"/>
                </a:lnTo>
                <a:lnTo>
                  <a:pt x="2276" y="2364"/>
                </a:lnTo>
                <a:lnTo>
                  <a:pt x="4146" y="2447"/>
                </a:lnTo>
                <a:lnTo>
                  <a:pt x="4151" y="2447"/>
                </a:lnTo>
                <a:lnTo>
                  <a:pt x="4141" y="2457"/>
                </a:lnTo>
                <a:lnTo>
                  <a:pt x="4146" y="2447"/>
                </a:lnTo>
                <a:lnTo>
                  <a:pt x="2276" y="2364"/>
                </a:lnTo>
                <a:lnTo>
                  <a:pt x="4125" y="2494"/>
                </a:lnTo>
                <a:lnTo>
                  <a:pt x="4130" y="2483"/>
                </a:lnTo>
                <a:lnTo>
                  <a:pt x="4125" y="2483"/>
                </a:lnTo>
                <a:lnTo>
                  <a:pt x="4130" y="2478"/>
                </a:lnTo>
                <a:lnTo>
                  <a:pt x="4136" y="2463"/>
                </a:lnTo>
                <a:lnTo>
                  <a:pt x="4136" y="2473"/>
                </a:lnTo>
                <a:lnTo>
                  <a:pt x="4141" y="2478"/>
                </a:lnTo>
                <a:lnTo>
                  <a:pt x="4146" y="2483"/>
                </a:lnTo>
                <a:lnTo>
                  <a:pt x="4141" y="2494"/>
                </a:lnTo>
                <a:lnTo>
                  <a:pt x="4120" y="2504"/>
                </a:lnTo>
                <a:lnTo>
                  <a:pt x="4125" y="2494"/>
                </a:lnTo>
                <a:lnTo>
                  <a:pt x="2276" y="2364"/>
                </a:lnTo>
                <a:lnTo>
                  <a:pt x="4125" y="2546"/>
                </a:lnTo>
                <a:lnTo>
                  <a:pt x="4125" y="2541"/>
                </a:lnTo>
                <a:lnTo>
                  <a:pt x="4136" y="2541"/>
                </a:lnTo>
                <a:lnTo>
                  <a:pt x="4146" y="2541"/>
                </a:lnTo>
                <a:lnTo>
                  <a:pt x="4151" y="2541"/>
                </a:lnTo>
                <a:lnTo>
                  <a:pt x="4136" y="2551"/>
                </a:lnTo>
                <a:lnTo>
                  <a:pt x="4125" y="2561"/>
                </a:lnTo>
                <a:lnTo>
                  <a:pt x="4115" y="2572"/>
                </a:lnTo>
                <a:lnTo>
                  <a:pt x="4104" y="2582"/>
                </a:lnTo>
                <a:lnTo>
                  <a:pt x="4099" y="2598"/>
                </a:lnTo>
                <a:lnTo>
                  <a:pt x="4058" y="2603"/>
                </a:lnTo>
                <a:lnTo>
                  <a:pt x="4063" y="2598"/>
                </a:lnTo>
                <a:lnTo>
                  <a:pt x="4063" y="2593"/>
                </a:lnTo>
                <a:lnTo>
                  <a:pt x="4047" y="2603"/>
                </a:lnTo>
                <a:lnTo>
                  <a:pt x="4037" y="2603"/>
                </a:lnTo>
                <a:lnTo>
                  <a:pt x="4037" y="2598"/>
                </a:lnTo>
                <a:lnTo>
                  <a:pt x="4037" y="2593"/>
                </a:lnTo>
                <a:lnTo>
                  <a:pt x="4047" y="2567"/>
                </a:lnTo>
                <a:lnTo>
                  <a:pt x="4032" y="2587"/>
                </a:lnTo>
                <a:lnTo>
                  <a:pt x="4032" y="2556"/>
                </a:lnTo>
                <a:lnTo>
                  <a:pt x="4027" y="2551"/>
                </a:lnTo>
                <a:lnTo>
                  <a:pt x="4037" y="2541"/>
                </a:lnTo>
                <a:lnTo>
                  <a:pt x="4047" y="2541"/>
                </a:lnTo>
                <a:lnTo>
                  <a:pt x="4063" y="2561"/>
                </a:lnTo>
                <a:lnTo>
                  <a:pt x="4089" y="2577"/>
                </a:lnTo>
                <a:lnTo>
                  <a:pt x="4104" y="2582"/>
                </a:lnTo>
                <a:lnTo>
                  <a:pt x="4115" y="2572"/>
                </a:lnTo>
                <a:lnTo>
                  <a:pt x="4125" y="2546"/>
                </a:lnTo>
                <a:lnTo>
                  <a:pt x="2276" y="2364"/>
                </a:lnTo>
                <a:lnTo>
                  <a:pt x="83" y="1237"/>
                </a:lnTo>
                <a:lnTo>
                  <a:pt x="89" y="1237"/>
                </a:lnTo>
                <a:lnTo>
                  <a:pt x="89" y="1231"/>
                </a:lnTo>
                <a:lnTo>
                  <a:pt x="83" y="1231"/>
                </a:lnTo>
                <a:lnTo>
                  <a:pt x="78" y="1237"/>
                </a:lnTo>
                <a:lnTo>
                  <a:pt x="83" y="1237"/>
                </a:lnTo>
                <a:lnTo>
                  <a:pt x="2276" y="2364"/>
                </a:lnTo>
                <a:lnTo>
                  <a:pt x="135" y="1299"/>
                </a:lnTo>
                <a:lnTo>
                  <a:pt x="140" y="1299"/>
                </a:lnTo>
                <a:lnTo>
                  <a:pt x="140" y="1294"/>
                </a:lnTo>
                <a:lnTo>
                  <a:pt x="135" y="1294"/>
                </a:lnTo>
                <a:lnTo>
                  <a:pt x="135" y="1299"/>
                </a:lnTo>
                <a:lnTo>
                  <a:pt x="130" y="1299"/>
                </a:lnTo>
                <a:lnTo>
                  <a:pt x="135" y="1299"/>
                </a:lnTo>
                <a:lnTo>
                  <a:pt x="2276" y="2364"/>
                </a:lnTo>
                <a:lnTo>
                  <a:pt x="26" y="1263"/>
                </a:lnTo>
                <a:lnTo>
                  <a:pt x="31" y="1257"/>
                </a:lnTo>
                <a:lnTo>
                  <a:pt x="26" y="1257"/>
                </a:lnTo>
                <a:lnTo>
                  <a:pt x="26" y="1263"/>
                </a:lnTo>
                <a:lnTo>
                  <a:pt x="2276" y="2364"/>
                </a:lnTo>
                <a:lnTo>
                  <a:pt x="140" y="1299"/>
                </a:lnTo>
                <a:lnTo>
                  <a:pt x="140" y="1304"/>
                </a:lnTo>
                <a:lnTo>
                  <a:pt x="146" y="1304"/>
                </a:lnTo>
                <a:lnTo>
                  <a:pt x="146" y="1299"/>
                </a:lnTo>
                <a:lnTo>
                  <a:pt x="146" y="1294"/>
                </a:lnTo>
                <a:lnTo>
                  <a:pt x="140" y="1294"/>
                </a:lnTo>
                <a:lnTo>
                  <a:pt x="140" y="1299"/>
                </a:lnTo>
                <a:lnTo>
                  <a:pt x="2276" y="2364"/>
                </a:lnTo>
                <a:lnTo>
                  <a:pt x="99" y="1263"/>
                </a:lnTo>
                <a:lnTo>
                  <a:pt x="109" y="1263"/>
                </a:lnTo>
                <a:lnTo>
                  <a:pt x="109" y="1257"/>
                </a:lnTo>
                <a:lnTo>
                  <a:pt x="99" y="1263"/>
                </a:lnTo>
                <a:lnTo>
                  <a:pt x="2276" y="2364"/>
                </a:lnTo>
                <a:lnTo>
                  <a:pt x="11" y="1013"/>
                </a:lnTo>
                <a:lnTo>
                  <a:pt x="5" y="1018"/>
                </a:lnTo>
                <a:lnTo>
                  <a:pt x="0" y="1018"/>
                </a:lnTo>
                <a:lnTo>
                  <a:pt x="5" y="1018"/>
                </a:lnTo>
                <a:lnTo>
                  <a:pt x="11" y="1013"/>
                </a:lnTo>
                <a:lnTo>
                  <a:pt x="2276" y="2364"/>
                </a:lnTo>
                <a:lnTo>
                  <a:pt x="0" y="915"/>
                </a:lnTo>
                <a:lnTo>
                  <a:pt x="0" y="920"/>
                </a:lnTo>
                <a:lnTo>
                  <a:pt x="89" y="816"/>
                </a:lnTo>
                <a:lnTo>
                  <a:pt x="130" y="769"/>
                </a:lnTo>
                <a:lnTo>
                  <a:pt x="0" y="915"/>
                </a:lnTo>
                <a:lnTo>
                  <a:pt x="2276" y="2364"/>
                </a:lnTo>
                <a:lnTo>
                  <a:pt x="83" y="774"/>
                </a:lnTo>
                <a:lnTo>
                  <a:pt x="94" y="774"/>
                </a:lnTo>
                <a:lnTo>
                  <a:pt x="99" y="769"/>
                </a:lnTo>
                <a:lnTo>
                  <a:pt x="89" y="769"/>
                </a:lnTo>
                <a:lnTo>
                  <a:pt x="83" y="774"/>
                </a:lnTo>
                <a:lnTo>
                  <a:pt x="83" y="774"/>
                </a:lnTo>
                <a:lnTo>
                  <a:pt x="2276" y="2364"/>
                </a:lnTo>
                <a:lnTo>
                  <a:pt x="125" y="764"/>
                </a:lnTo>
                <a:lnTo>
                  <a:pt x="120" y="764"/>
                </a:lnTo>
                <a:lnTo>
                  <a:pt x="114" y="769"/>
                </a:lnTo>
                <a:lnTo>
                  <a:pt x="120" y="769"/>
                </a:lnTo>
                <a:lnTo>
                  <a:pt x="125" y="764"/>
                </a:lnTo>
                <a:lnTo>
                  <a:pt x="2276" y="2364"/>
                </a:lnTo>
                <a:lnTo>
                  <a:pt x="5" y="411"/>
                </a:lnTo>
                <a:lnTo>
                  <a:pt x="11" y="416"/>
                </a:lnTo>
                <a:lnTo>
                  <a:pt x="11" y="421"/>
                </a:lnTo>
                <a:lnTo>
                  <a:pt x="11" y="405"/>
                </a:lnTo>
                <a:lnTo>
                  <a:pt x="11" y="411"/>
                </a:lnTo>
                <a:lnTo>
                  <a:pt x="11" y="416"/>
                </a:lnTo>
                <a:lnTo>
                  <a:pt x="11" y="405"/>
                </a:lnTo>
                <a:lnTo>
                  <a:pt x="11" y="395"/>
                </a:lnTo>
                <a:lnTo>
                  <a:pt x="11" y="400"/>
                </a:lnTo>
                <a:lnTo>
                  <a:pt x="11" y="395"/>
                </a:lnTo>
                <a:lnTo>
                  <a:pt x="11" y="385"/>
                </a:lnTo>
                <a:lnTo>
                  <a:pt x="5" y="385"/>
                </a:lnTo>
                <a:lnTo>
                  <a:pt x="5" y="379"/>
                </a:lnTo>
                <a:lnTo>
                  <a:pt x="0" y="369"/>
                </a:lnTo>
                <a:lnTo>
                  <a:pt x="0" y="374"/>
                </a:lnTo>
                <a:lnTo>
                  <a:pt x="0" y="400"/>
                </a:lnTo>
                <a:lnTo>
                  <a:pt x="0" y="405"/>
                </a:lnTo>
                <a:lnTo>
                  <a:pt x="0" y="411"/>
                </a:lnTo>
                <a:lnTo>
                  <a:pt x="5" y="411"/>
                </a:lnTo>
                <a:lnTo>
                  <a:pt x="2276" y="2364"/>
                </a:lnTo>
                <a:lnTo>
                  <a:pt x="3065" y="977"/>
                </a:lnTo>
                <a:lnTo>
                  <a:pt x="3071" y="972"/>
                </a:lnTo>
                <a:lnTo>
                  <a:pt x="3071" y="961"/>
                </a:lnTo>
                <a:lnTo>
                  <a:pt x="3065" y="972"/>
                </a:lnTo>
                <a:lnTo>
                  <a:pt x="3065" y="977"/>
                </a:lnTo>
                <a:lnTo>
                  <a:pt x="2276" y="2364"/>
                </a:lnTo>
                <a:lnTo>
                  <a:pt x="229" y="1138"/>
                </a:lnTo>
                <a:lnTo>
                  <a:pt x="234" y="1138"/>
                </a:lnTo>
                <a:lnTo>
                  <a:pt x="234" y="1133"/>
                </a:lnTo>
                <a:lnTo>
                  <a:pt x="224" y="1138"/>
                </a:lnTo>
                <a:lnTo>
                  <a:pt x="229" y="1138"/>
                </a:lnTo>
                <a:lnTo>
                  <a:pt x="2276" y="2364"/>
                </a:lnTo>
                <a:lnTo>
                  <a:pt x="146" y="1330"/>
                </a:lnTo>
                <a:lnTo>
                  <a:pt x="265" y="1247"/>
                </a:lnTo>
                <a:lnTo>
                  <a:pt x="270" y="1247"/>
                </a:lnTo>
                <a:lnTo>
                  <a:pt x="276" y="1242"/>
                </a:lnTo>
                <a:lnTo>
                  <a:pt x="348" y="1190"/>
                </a:lnTo>
                <a:lnTo>
                  <a:pt x="353" y="1190"/>
                </a:lnTo>
                <a:lnTo>
                  <a:pt x="348" y="1190"/>
                </a:lnTo>
                <a:lnTo>
                  <a:pt x="353" y="1190"/>
                </a:lnTo>
                <a:lnTo>
                  <a:pt x="359" y="1185"/>
                </a:lnTo>
                <a:lnTo>
                  <a:pt x="442" y="1122"/>
                </a:lnTo>
                <a:lnTo>
                  <a:pt x="437" y="1122"/>
                </a:lnTo>
                <a:lnTo>
                  <a:pt x="437" y="1128"/>
                </a:lnTo>
                <a:lnTo>
                  <a:pt x="442" y="1122"/>
                </a:lnTo>
                <a:lnTo>
                  <a:pt x="447" y="1117"/>
                </a:lnTo>
                <a:lnTo>
                  <a:pt x="515" y="1096"/>
                </a:lnTo>
                <a:lnTo>
                  <a:pt x="515" y="1102"/>
                </a:lnTo>
                <a:lnTo>
                  <a:pt x="520" y="1096"/>
                </a:lnTo>
                <a:lnTo>
                  <a:pt x="525" y="1096"/>
                </a:lnTo>
                <a:lnTo>
                  <a:pt x="541" y="1091"/>
                </a:lnTo>
                <a:lnTo>
                  <a:pt x="546" y="1091"/>
                </a:lnTo>
                <a:lnTo>
                  <a:pt x="546" y="1096"/>
                </a:lnTo>
                <a:lnTo>
                  <a:pt x="504" y="1128"/>
                </a:lnTo>
                <a:lnTo>
                  <a:pt x="499" y="1133"/>
                </a:lnTo>
                <a:lnTo>
                  <a:pt x="478" y="1159"/>
                </a:lnTo>
                <a:lnTo>
                  <a:pt x="468" y="1174"/>
                </a:lnTo>
                <a:lnTo>
                  <a:pt x="489" y="1159"/>
                </a:lnTo>
                <a:lnTo>
                  <a:pt x="520" y="1133"/>
                </a:lnTo>
                <a:lnTo>
                  <a:pt x="525" y="1128"/>
                </a:lnTo>
                <a:lnTo>
                  <a:pt x="525" y="1133"/>
                </a:lnTo>
                <a:lnTo>
                  <a:pt x="468" y="1211"/>
                </a:lnTo>
                <a:lnTo>
                  <a:pt x="468" y="1216"/>
                </a:lnTo>
                <a:lnTo>
                  <a:pt x="463" y="1216"/>
                </a:lnTo>
                <a:lnTo>
                  <a:pt x="457" y="1221"/>
                </a:lnTo>
                <a:lnTo>
                  <a:pt x="421" y="1268"/>
                </a:lnTo>
                <a:lnTo>
                  <a:pt x="442" y="1257"/>
                </a:lnTo>
                <a:lnTo>
                  <a:pt x="509" y="1216"/>
                </a:lnTo>
                <a:lnTo>
                  <a:pt x="515" y="1216"/>
                </a:lnTo>
                <a:lnTo>
                  <a:pt x="520" y="1216"/>
                </a:lnTo>
                <a:lnTo>
                  <a:pt x="525" y="1211"/>
                </a:lnTo>
                <a:lnTo>
                  <a:pt x="530" y="1211"/>
                </a:lnTo>
                <a:lnTo>
                  <a:pt x="530" y="1205"/>
                </a:lnTo>
                <a:lnTo>
                  <a:pt x="530" y="1200"/>
                </a:lnTo>
                <a:lnTo>
                  <a:pt x="535" y="1205"/>
                </a:lnTo>
                <a:lnTo>
                  <a:pt x="530" y="1200"/>
                </a:lnTo>
                <a:lnTo>
                  <a:pt x="535" y="1200"/>
                </a:lnTo>
                <a:lnTo>
                  <a:pt x="535" y="1195"/>
                </a:lnTo>
                <a:lnTo>
                  <a:pt x="535" y="1185"/>
                </a:lnTo>
                <a:lnTo>
                  <a:pt x="525" y="1190"/>
                </a:lnTo>
                <a:lnTo>
                  <a:pt x="520" y="1190"/>
                </a:lnTo>
                <a:lnTo>
                  <a:pt x="515" y="1190"/>
                </a:lnTo>
                <a:lnTo>
                  <a:pt x="509" y="1190"/>
                </a:lnTo>
                <a:lnTo>
                  <a:pt x="504" y="1190"/>
                </a:lnTo>
                <a:lnTo>
                  <a:pt x="504" y="1195"/>
                </a:lnTo>
                <a:lnTo>
                  <a:pt x="520" y="1164"/>
                </a:lnTo>
                <a:lnTo>
                  <a:pt x="541" y="1133"/>
                </a:lnTo>
                <a:lnTo>
                  <a:pt x="546" y="1128"/>
                </a:lnTo>
                <a:lnTo>
                  <a:pt x="556" y="1133"/>
                </a:lnTo>
                <a:lnTo>
                  <a:pt x="551" y="1138"/>
                </a:lnTo>
                <a:lnTo>
                  <a:pt x="556" y="1138"/>
                </a:lnTo>
                <a:lnTo>
                  <a:pt x="561" y="1138"/>
                </a:lnTo>
                <a:lnTo>
                  <a:pt x="577" y="1138"/>
                </a:lnTo>
                <a:lnTo>
                  <a:pt x="582" y="1138"/>
                </a:lnTo>
                <a:lnTo>
                  <a:pt x="598" y="1133"/>
                </a:lnTo>
                <a:lnTo>
                  <a:pt x="613" y="1128"/>
                </a:lnTo>
                <a:lnTo>
                  <a:pt x="624" y="1112"/>
                </a:lnTo>
                <a:lnTo>
                  <a:pt x="702" y="1081"/>
                </a:lnTo>
                <a:lnTo>
                  <a:pt x="743" y="1055"/>
                </a:lnTo>
                <a:lnTo>
                  <a:pt x="759" y="1039"/>
                </a:lnTo>
                <a:lnTo>
                  <a:pt x="774" y="1018"/>
                </a:lnTo>
                <a:lnTo>
                  <a:pt x="779" y="987"/>
                </a:lnTo>
                <a:lnTo>
                  <a:pt x="785" y="946"/>
                </a:lnTo>
                <a:lnTo>
                  <a:pt x="790" y="946"/>
                </a:lnTo>
                <a:lnTo>
                  <a:pt x="790" y="940"/>
                </a:lnTo>
                <a:lnTo>
                  <a:pt x="795" y="940"/>
                </a:lnTo>
                <a:lnTo>
                  <a:pt x="795" y="935"/>
                </a:lnTo>
                <a:lnTo>
                  <a:pt x="800" y="935"/>
                </a:lnTo>
                <a:lnTo>
                  <a:pt x="800" y="925"/>
                </a:lnTo>
                <a:lnTo>
                  <a:pt x="795" y="920"/>
                </a:lnTo>
                <a:lnTo>
                  <a:pt x="790" y="920"/>
                </a:lnTo>
                <a:lnTo>
                  <a:pt x="785" y="920"/>
                </a:lnTo>
                <a:lnTo>
                  <a:pt x="790" y="904"/>
                </a:lnTo>
                <a:lnTo>
                  <a:pt x="795" y="899"/>
                </a:lnTo>
                <a:lnTo>
                  <a:pt x="790" y="904"/>
                </a:lnTo>
                <a:lnTo>
                  <a:pt x="790" y="878"/>
                </a:lnTo>
                <a:lnTo>
                  <a:pt x="790" y="852"/>
                </a:lnTo>
                <a:lnTo>
                  <a:pt x="795" y="811"/>
                </a:lnTo>
                <a:lnTo>
                  <a:pt x="795" y="764"/>
                </a:lnTo>
                <a:lnTo>
                  <a:pt x="795" y="759"/>
                </a:lnTo>
                <a:lnTo>
                  <a:pt x="795" y="753"/>
                </a:lnTo>
                <a:lnTo>
                  <a:pt x="800" y="753"/>
                </a:lnTo>
                <a:lnTo>
                  <a:pt x="795" y="753"/>
                </a:lnTo>
                <a:lnTo>
                  <a:pt x="795" y="733"/>
                </a:lnTo>
                <a:lnTo>
                  <a:pt x="800" y="733"/>
                </a:lnTo>
                <a:lnTo>
                  <a:pt x="805" y="733"/>
                </a:lnTo>
                <a:lnTo>
                  <a:pt x="805" y="738"/>
                </a:lnTo>
                <a:lnTo>
                  <a:pt x="805" y="733"/>
                </a:lnTo>
                <a:lnTo>
                  <a:pt x="805" y="738"/>
                </a:lnTo>
                <a:lnTo>
                  <a:pt x="811" y="733"/>
                </a:lnTo>
                <a:lnTo>
                  <a:pt x="816" y="733"/>
                </a:lnTo>
                <a:lnTo>
                  <a:pt x="816" y="727"/>
                </a:lnTo>
                <a:lnTo>
                  <a:pt x="811" y="727"/>
                </a:lnTo>
                <a:lnTo>
                  <a:pt x="811" y="722"/>
                </a:lnTo>
                <a:lnTo>
                  <a:pt x="800" y="722"/>
                </a:lnTo>
                <a:lnTo>
                  <a:pt x="795" y="727"/>
                </a:lnTo>
                <a:lnTo>
                  <a:pt x="800" y="727"/>
                </a:lnTo>
                <a:lnTo>
                  <a:pt x="795" y="727"/>
                </a:lnTo>
                <a:lnTo>
                  <a:pt x="800" y="727"/>
                </a:lnTo>
                <a:lnTo>
                  <a:pt x="795" y="733"/>
                </a:lnTo>
                <a:lnTo>
                  <a:pt x="795" y="707"/>
                </a:lnTo>
                <a:lnTo>
                  <a:pt x="800" y="707"/>
                </a:lnTo>
                <a:lnTo>
                  <a:pt x="795" y="707"/>
                </a:lnTo>
                <a:lnTo>
                  <a:pt x="790" y="634"/>
                </a:lnTo>
                <a:lnTo>
                  <a:pt x="800" y="629"/>
                </a:lnTo>
                <a:lnTo>
                  <a:pt x="800" y="624"/>
                </a:lnTo>
                <a:lnTo>
                  <a:pt x="795" y="629"/>
                </a:lnTo>
                <a:lnTo>
                  <a:pt x="795" y="624"/>
                </a:lnTo>
                <a:lnTo>
                  <a:pt x="790" y="624"/>
                </a:lnTo>
                <a:lnTo>
                  <a:pt x="790" y="618"/>
                </a:lnTo>
                <a:lnTo>
                  <a:pt x="795" y="613"/>
                </a:lnTo>
                <a:lnTo>
                  <a:pt x="790" y="613"/>
                </a:lnTo>
                <a:lnTo>
                  <a:pt x="785" y="582"/>
                </a:lnTo>
                <a:lnTo>
                  <a:pt x="790" y="577"/>
                </a:lnTo>
                <a:lnTo>
                  <a:pt x="790" y="572"/>
                </a:lnTo>
                <a:lnTo>
                  <a:pt x="785" y="572"/>
                </a:lnTo>
                <a:lnTo>
                  <a:pt x="774" y="504"/>
                </a:lnTo>
                <a:lnTo>
                  <a:pt x="774" y="499"/>
                </a:lnTo>
                <a:lnTo>
                  <a:pt x="790" y="499"/>
                </a:lnTo>
                <a:lnTo>
                  <a:pt x="800" y="489"/>
                </a:lnTo>
                <a:lnTo>
                  <a:pt x="795" y="489"/>
                </a:lnTo>
                <a:lnTo>
                  <a:pt x="774" y="499"/>
                </a:lnTo>
                <a:lnTo>
                  <a:pt x="764" y="447"/>
                </a:lnTo>
                <a:lnTo>
                  <a:pt x="759" y="379"/>
                </a:lnTo>
                <a:lnTo>
                  <a:pt x="748" y="317"/>
                </a:lnTo>
                <a:lnTo>
                  <a:pt x="733" y="244"/>
                </a:lnTo>
                <a:lnTo>
                  <a:pt x="717" y="172"/>
                </a:lnTo>
                <a:lnTo>
                  <a:pt x="733" y="255"/>
                </a:lnTo>
                <a:lnTo>
                  <a:pt x="743" y="353"/>
                </a:lnTo>
                <a:lnTo>
                  <a:pt x="722" y="229"/>
                </a:lnTo>
                <a:lnTo>
                  <a:pt x="686" y="94"/>
                </a:lnTo>
                <a:lnTo>
                  <a:pt x="707" y="187"/>
                </a:lnTo>
                <a:lnTo>
                  <a:pt x="748" y="385"/>
                </a:lnTo>
                <a:lnTo>
                  <a:pt x="748" y="411"/>
                </a:lnTo>
                <a:lnTo>
                  <a:pt x="754" y="437"/>
                </a:lnTo>
                <a:lnTo>
                  <a:pt x="728" y="343"/>
                </a:lnTo>
                <a:lnTo>
                  <a:pt x="702" y="229"/>
                </a:lnTo>
                <a:lnTo>
                  <a:pt x="660" y="114"/>
                </a:lnTo>
                <a:lnTo>
                  <a:pt x="603" y="0"/>
                </a:lnTo>
                <a:lnTo>
                  <a:pt x="650" y="114"/>
                </a:lnTo>
                <a:lnTo>
                  <a:pt x="702" y="255"/>
                </a:lnTo>
                <a:lnTo>
                  <a:pt x="722" y="338"/>
                </a:lnTo>
                <a:lnTo>
                  <a:pt x="738" y="421"/>
                </a:lnTo>
                <a:lnTo>
                  <a:pt x="748" y="504"/>
                </a:lnTo>
                <a:lnTo>
                  <a:pt x="754" y="592"/>
                </a:lnTo>
                <a:lnTo>
                  <a:pt x="748" y="598"/>
                </a:lnTo>
                <a:lnTo>
                  <a:pt x="754" y="598"/>
                </a:lnTo>
                <a:lnTo>
                  <a:pt x="754" y="650"/>
                </a:lnTo>
                <a:lnTo>
                  <a:pt x="748" y="618"/>
                </a:lnTo>
                <a:lnTo>
                  <a:pt x="738" y="509"/>
                </a:lnTo>
                <a:lnTo>
                  <a:pt x="738" y="546"/>
                </a:lnTo>
                <a:lnTo>
                  <a:pt x="728" y="551"/>
                </a:lnTo>
                <a:lnTo>
                  <a:pt x="660" y="327"/>
                </a:lnTo>
                <a:lnTo>
                  <a:pt x="650" y="244"/>
                </a:lnTo>
                <a:lnTo>
                  <a:pt x="634" y="161"/>
                </a:lnTo>
                <a:lnTo>
                  <a:pt x="613" y="78"/>
                </a:lnTo>
                <a:lnTo>
                  <a:pt x="582" y="0"/>
                </a:lnTo>
                <a:lnTo>
                  <a:pt x="561" y="0"/>
                </a:lnTo>
                <a:lnTo>
                  <a:pt x="582" y="57"/>
                </a:lnTo>
                <a:lnTo>
                  <a:pt x="603" y="135"/>
                </a:lnTo>
                <a:lnTo>
                  <a:pt x="624" y="218"/>
                </a:lnTo>
                <a:lnTo>
                  <a:pt x="629" y="218"/>
                </a:lnTo>
                <a:lnTo>
                  <a:pt x="644" y="286"/>
                </a:lnTo>
                <a:lnTo>
                  <a:pt x="660" y="364"/>
                </a:lnTo>
                <a:lnTo>
                  <a:pt x="676" y="452"/>
                </a:lnTo>
                <a:lnTo>
                  <a:pt x="655" y="379"/>
                </a:lnTo>
                <a:lnTo>
                  <a:pt x="639" y="327"/>
                </a:lnTo>
                <a:lnTo>
                  <a:pt x="624" y="281"/>
                </a:lnTo>
                <a:lnTo>
                  <a:pt x="639" y="296"/>
                </a:lnTo>
                <a:lnTo>
                  <a:pt x="629" y="270"/>
                </a:lnTo>
                <a:lnTo>
                  <a:pt x="618" y="255"/>
                </a:lnTo>
                <a:lnTo>
                  <a:pt x="613" y="250"/>
                </a:lnTo>
                <a:lnTo>
                  <a:pt x="618" y="239"/>
                </a:lnTo>
                <a:lnTo>
                  <a:pt x="608" y="213"/>
                </a:lnTo>
                <a:lnTo>
                  <a:pt x="624" y="218"/>
                </a:lnTo>
                <a:lnTo>
                  <a:pt x="572" y="99"/>
                </a:lnTo>
                <a:lnTo>
                  <a:pt x="520" y="0"/>
                </a:lnTo>
                <a:lnTo>
                  <a:pt x="0" y="0"/>
                </a:lnTo>
                <a:lnTo>
                  <a:pt x="0" y="312"/>
                </a:lnTo>
                <a:lnTo>
                  <a:pt x="16" y="302"/>
                </a:lnTo>
                <a:lnTo>
                  <a:pt x="37" y="302"/>
                </a:lnTo>
                <a:lnTo>
                  <a:pt x="89" y="302"/>
                </a:lnTo>
                <a:lnTo>
                  <a:pt x="114" y="317"/>
                </a:lnTo>
                <a:lnTo>
                  <a:pt x="151" y="338"/>
                </a:lnTo>
                <a:lnTo>
                  <a:pt x="192" y="374"/>
                </a:lnTo>
                <a:lnTo>
                  <a:pt x="229" y="416"/>
                </a:lnTo>
                <a:lnTo>
                  <a:pt x="255" y="463"/>
                </a:lnTo>
                <a:lnTo>
                  <a:pt x="276" y="509"/>
                </a:lnTo>
                <a:lnTo>
                  <a:pt x="265" y="520"/>
                </a:lnTo>
                <a:lnTo>
                  <a:pt x="250" y="473"/>
                </a:lnTo>
                <a:lnTo>
                  <a:pt x="229" y="437"/>
                </a:lnTo>
                <a:lnTo>
                  <a:pt x="208" y="405"/>
                </a:lnTo>
                <a:lnTo>
                  <a:pt x="182" y="379"/>
                </a:lnTo>
                <a:lnTo>
                  <a:pt x="140" y="343"/>
                </a:lnTo>
                <a:lnTo>
                  <a:pt x="99" y="322"/>
                </a:lnTo>
                <a:lnTo>
                  <a:pt x="63" y="312"/>
                </a:lnTo>
                <a:lnTo>
                  <a:pt x="31" y="312"/>
                </a:lnTo>
                <a:lnTo>
                  <a:pt x="0" y="317"/>
                </a:lnTo>
                <a:lnTo>
                  <a:pt x="47" y="317"/>
                </a:lnTo>
                <a:lnTo>
                  <a:pt x="89" y="327"/>
                </a:lnTo>
                <a:lnTo>
                  <a:pt x="125" y="343"/>
                </a:lnTo>
                <a:lnTo>
                  <a:pt x="161" y="369"/>
                </a:lnTo>
                <a:lnTo>
                  <a:pt x="192" y="400"/>
                </a:lnTo>
                <a:lnTo>
                  <a:pt x="218" y="437"/>
                </a:lnTo>
                <a:lnTo>
                  <a:pt x="239" y="483"/>
                </a:lnTo>
                <a:lnTo>
                  <a:pt x="260" y="525"/>
                </a:lnTo>
                <a:lnTo>
                  <a:pt x="213" y="592"/>
                </a:lnTo>
                <a:lnTo>
                  <a:pt x="177" y="644"/>
                </a:lnTo>
                <a:lnTo>
                  <a:pt x="172" y="650"/>
                </a:lnTo>
                <a:lnTo>
                  <a:pt x="192" y="634"/>
                </a:lnTo>
                <a:lnTo>
                  <a:pt x="218" y="613"/>
                </a:lnTo>
                <a:lnTo>
                  <a:pt x="224" y="608"/>
                </a:lnTo>
                <a:lnTo>
                  <a:pt x="224" y="613"/>
                </a:lnTo>
                <a:lnTo>
                  <a:pt x="187" y="665"/>
                </a:lnTo>
                <a:lnTo>
                  <a:pt x="135" y="722"/>
                </a:lnTo>
                <a:lnTo>
                  <a:pt x="130" y="717"/>
                </a:lnTo>
                <a:lnTo>
                  <a:pt x="135" y="717"/>
                </a:lnTo>
                <a:lnTo>
                  <a:pt x="130" y="717"/>
                </a:lnTo>
                <a:lnTo>
                  <a:pt x="130" y="712"/>
                </a:lnTo>
                <a:lnTo>
                  <a:pt x="125" y="712"/>
                </a:lnTo>
                <a:lnTo>
                  <a:pt x="120" y="712"/>
                </a:lnTo>
                <a:lnTo>
                  <a:pt x="114" y="712"/>
                </a:lnTo>
                <a:lnTo>
                  <a:pt x="109" y="712"/>
                </a:lnTo>
                <a:lnTo>
                  <a:pt x="104" y="712"/>
                </a:lnTo>
                <a:lnTo>
                  <a:pt x="104" y="717"/>
                </a:lnTo>
                <a:lnTo>
                  <a:pt x="104" y="722"/>
                </a:lnTo>
                <a:lnTo>
                  <a:pt x="99" y="722"/>
                </a:lnTo>
                <a:lnTo>
                  <a:pt x="104" y="727"/>
                </a:lnTo>
                <a:lnTo>
                  <a:pt x="99" y="727"/>
                </a:lnTo>
                <a:lnTo>
                  <a:pt x="104" y="727"/>
                </a:lnTo>
                <a:lnTo>
                  <a:pt x="99" y="733"/>
                </a:lnTo>
                <a:lnTo>
                  <a:pt x="104" y="733"/>
                </a:lnTo>
                <a:lnTo>
                  <a:pt x="99" y="738"/>
                </a:lnTo>
                <a:lnTo>
                  <a:pt x="104" y="738"/>
                </a:lnTo>
                <a:lnTo>
                  <a:pt x="109" y="738"/>
                </a:lnTo>
                <a:lnTo>
                  <a:pt x="109" y="743"/>
                </a:lnTo>
                <a:lnTo>
                  <a:pt x="109" y="738"/>
                </a:lnTo>
                <a:lnTo>
                  <a:pt x="109" y="743"/>
                </a:lnTo>
                <a:lnTo>
                  <a:pt x="114" y="738"/>
                </a:lnTo>
                <a:lnTo>
                  <a:pt x="114" y="743"/>
                </a:lnTo>
                <a:lnTo>
                  <a:pt x="114" y="738"/>
                </a:lnTo>
                <a:lnTo>
                  <a:pt x="114" y="743"/>
                </a:lnTo>
                <a:lnTo>
                  <a:pt x="109" y="748"/>
                </a:lnTo>
                <a:lnTo>
                  <a:pt x="114" y="743"/>
                </a:lnTo>
                <a:lnTo>
                  <a:pt x="120" y="743"/>
                </a:lnTo>
                <a:lnTo>
                  <a:pt x="120" y="738"/>
                </a:lnTo>
                <a:lnTo>
                  <a:pt x="125" y="738"/>
                </a:lnTo>
                <a:lnTo>
                  <a:pt x="130" y="738"/>
                </a:lnTo>
                <a:lnTo>
                  <a:pt x="130" y="733"/>
                </a:lnTo>
                <a:lnTo>
                  <a:pt x="135" y="727"/>
                </a:lnTo>
                <a:lnTo>
                  <a:pt x="192" y="676"/>
                </a:lnTo>
                <a:lnTo>
                  <a:pt x="239" y="629"/>
                </a:lnTo>
                <a:lnTo>
                  <a:pt x="244" y="618"/>
                </a:lnTo>
                <a:lnTo>
                  <a:pt x="239" y="613"/>
                </a:lnTo>
                <a:lnTo>
                  <a:pt x="234" y="613"/>
                </a:lnTo>
                <a:lnTo>
                  <a:pt x="239" y="608"/>
                </a:lnTo>
                <a:lnTo>
                  <a:pt x="260" y="592"/>
                </a:lnTo>
                <a:lnTo>
                  <a:pt x="255" y="613"/>
                </a:lnTo>
                <a:lnTo>
                  <a:pt x="255" y="618"/>
                </a:lnTo>
                <a:lnTo>
                  <a:pt x="255" y="639"/>
                </a:lnTo>
                <a:lnTo>
                  <a:pt x="244" y="639"/>
                </a:lnTo>
                <a:lnTo>
                  <a:pt x="239" y="639"/>
                </a:lnTo>
                <a:lnTo>
                  <a:pt x="239" y="650"/>
                </a:lnTo>
                <a:lnTo>
                  <a:pt x="239" y="665"/>
                </a:lnTo>
                <a:lnTo>
                  <a:pt x="0" y="956"/>
                </a:lnTo>
                <a:lnTo>
                  <a:pt x="0" y="977"/>
                </a:lnTo>
                <a:lnTo>
                  <a:pt x="5" y="966"/>
                </a:lnTo>
                <a:lnTo>
                  <a:pt x="31" y="961"/>
                </a:lnTo>
                <a:lnTo>
                  <a:pt x="0" y="998"/>
                </a:lnTo>
                <a:lnTo>
                  <a:pt x="31" y="961"/>
                </a:lnTo>
                <a:lnTo>
                  <a:pt x="57" y="956"/>
                </a:lnTo>
                <a:lnTo>
                  <a:pt x="63" y="961"/>
                </a:lnTo>
                <a:lnTo>
                  <a:pt x="63" y="956"/>
                </a:lnTo>
                <a:lnTo>
                  <a:pt x="68" y="951"/>
                </a:lnTo>
                <a:lnTo>
                  <a:pt x="89" y="946"/>
                </a:lnTo>
                <a:lnTo>
                  <a:pt x="0" y="1044"/>
                </a:lnTo>
                <a:lnTo>
                  <a:pt x="0" y="1268"/>
                </a:lnTo>
                <a:lnTo>
                  <a:pt x="78" y="1221"/>
                </a:lnTo>
                <a:lnTo>
                  <a:pt x="52" y="1247"/>
                </a:lnTo>
                <a:lnTo>
                  <a:pt x="47" y="1252"/>
                </a:lnTo>
                <a:lnTo>
                  <a:pt x="11" y="1289"/>
                </a:lnTo>
                <a:lnTo>
                  <a:pt x="5" y="1289"/>
                </a:lnTo>
                <a:lnTo>
                  <a:pt x="5" y="1294"/>
                </a:lnTo>
                <a:lnTo>
                  <a:pt x="5" y="1289"/>
                </a:lnTo>
                <a:lnTo>
                  <a:pt x="0" y="1299"/>
                </a:lnTo>
                <a:lnTo>
                  <a:pt x="47" y="1252"/>
                </a:lnTo>
                <a:lnTo>
                  <a:pt x="47" y="1257"/>
                </a:lnTo>
                <a:lnTo>
                  <a:pt x="47" y="1252"/>
                </a:lnTo>
                <a:lnTo>
                  <a:pt x="52" y="1252"/>
                </a:lnTo>
                <a:lnTo>
                  <a:pt x="63" y="1247"/>
                </a:lnTo>
                <a:lnTo>
                  <a:pt x="63" y="1242"/>
                </a:lnTo>
                <a:lnTo>
                  <a:pt x="57" y="1247"/>
                </a:lnTo>
                <a:lnTo>
                  <a:pt x="52" y="1247"/>
                </a:lnTo>
                <a:lnTo>
                  <a:pt x="83" y="1221"/>
                </a:lnTo>
                <a:lnTo>
                  <a:pt x="120" y="1200"/>
                </a:lnTo>
                <a:lnTo>
                  <a:pt x="78" y="1252"/>
                </a:lnTo>
                <a:lnTo>
                  <a:pt x="0" y="1304"/>
                </a:lnTo>
                <a:lnTo>
                  <a:pt x="0" y="1309"/>
                </a:lnTo>
                <a:lnTo>
                  <a:pt x="68" y="1263"/>
                </a:lnTo>
                <a:lnTo>
                  <a:pt x="0" y="1346"/>
                </a:lnTo>
                <a:lnTo>
                  <a:pt x="0" y="1351"/>
                </a:lnTo>
                <a:lnTo>
                  <a:pt x="73" y="1283"/>
                </a:lnTo>
                <a:lnTo>
                  <a:pt x="73" y="1278"/>
                </a:lnTo>
                <a:lnTo>
                  <a:pt x="73" y="1283"/>
                </a:lnTo>
                <a:lnTo>
                  <a:pt x="83" y="1278"/>
                </a:lnTo>
                <a:lnTo>
                  <a:pt x="78" y="1278"/>
                </a:lnTo>
                <a:lnTo>
                  <a:pt x="140" y="1221"/>
                </a:lnTo>
                <a:lnTo>
                  <a:pt x="114" y="1257"/>
                </a:lnTo>
                <a:lnTo>
                  <a:pt x="47" y="1315"/>
                </a:lnTo>
                <a:lnTo>
                  <a:pt x="0" y="1351"/>
                </a:lnTo>
                <a:lnTo>
                  <a:pt x="0" y="1387"/>
                </a:lnTo>
                <a:lnTo>
                  <a:pt x="73" y="1335"/>
                </a:lnTo>
                <a:lnTo>
                  <a:pt x="125" y="1294"/>
                </a:lnTo>
                <a:lnTo>
                  <a:pt x="78" y="1341"/>
                </a:lnTo>
                <a:lnTo>
                  <a:pt x="208" y="1226"/>
                </a:lnTo>
                <a:lnTo>
                  <a:pt x="166" y="1283"/>
                </a:lnTo>
                <a:lnTo>
                  <a:pt x="161" y="1283"/>
                </a:lnTo>
                <a:lnTo>
                  <a:pt x="161" y="1289"/>
                </a:lnTo>
                <a:lnTo>
                  <a:pt x="161" y="1294"/>
                </a:lnTo>
                <a:lnTo>
                  <a:pt x="156" y="1294"/>
                </a:lnTo>
                <a:lnTo>
                  <a:pt x="104" y="1330"/>
                </a:lnTo>
                <a:lnTo>
                  <a:pt x="99" y="1330"/>
                </a:lnTo>
                <a:lnTo>
                  <a:pt x="94" y="1335"/>
                </a:lnTo>
                <a:lnTo>
                  <a:pt x="89" y="1335"/>
                </a:lnTo>
                <a:lnTo>
                  <a:pt x="89" y="1341"/>
                </a:lnTo>
                <a:lnTo>
                  <a:pt x="57" y="1361"/>
                </a:lnTo>
                <a:lnTo>
                  <a:pt x="42" y="1372"/>
                </a:lnTo>
                <a:lnTo>
                  <a:pt x="37" y="1372"/>
                </a:lnTo>
                <a:lnTo>
                  <a:pt x="31" y="1372"/>
                </a:lnTo>
                <a:lnTo>
                  <a:pt x="21" y="1377"/>
                </a:lnTo>
                <a:lnTo>
                  <a:pt x="26" y="1377"/>
                </a:lnTo>
                <a:lnTo>
                  <a:pt x="21" y="1382"/>
                </a:lnTo>
                <a:lnTo>
                  <a:pt x="26" y="1382"/>
                </a:lnTo>
                <a:lnTo>
                  <a:pt x="21" y="1387"/>
                </a:lnTo>
                <a:lnTo>
                  <a:pt x="21" y="1382"/>
                </a:lnTo>
                <a:lnTo>
                  <a:pt x="16" y="1387"/>
                </a:lnTo>
                <a:lnTo>
                  <a:pt x="11" y="1387"/>
                </a:lnTo>
                <a:lnTo>
                  <a:pt x="5" y="1392"/>
                </a:lnTo>
                <a:lnTo>
                  <a:pt x="0" y="1398"/>
                </a:lnTo>
                <a:lnTo>
                  <a:pt x="0" y="1418"/>
                </a:lnTo>
                <a:lnTo>
                  <a:pt x="99" y="1361"/>
                </a:lnTo>
                <a:lnTo>
                  <a:pt x="99" y="1356"/>
                </a:lnTo>
                <a:lnTo>
                  <a:pt x="104" y="1356"/>
                </a:lnTo>
                <a:lnTo>
                  <a:pt x="120" y="1346"/>
                </a:lnTo>
                <a:lnTo>
                  <a:pt x="89" y="1392"/>
                </a:lnTo>
                <a:lnTo>
                  <a:pt x="83" y="1392"/>
                </a:lnTo>
                <a:lnTo>
                  <a:pt x="83" y="1398"/>
                </a:lnTo>
                <a:lnTo>
                  <a:pt x="5" y="1507"/>
                </a:lnTo>
                <a:lnTo>
                  <a:pt x="63" y="1429"/>
                </a:lnTo>
                <a:lnTo>
                  <a:pt x="68" y="1429"/>
                </a:lnTo>
                <a:lnTo>
                  <a:pt x="78" y="1424"/>
                </a:lnTo>
                <a:lnTo>
                  <a:pt x="78" y="1418"/>
                </a:lnTo>
                <a:lnTo>
                  <a:pt x="68" y="1424"/>
                </a:lnTo>
                <a:lnTo>
                  <a:pt x="83" y="1403"/>
                </a:lnTo>
                <a:lnTo>
                  <a:pt x="89" y="1403"/>
                </a:lnTo>
                <a:lnTo>
                  <a:pt x="94" y="1403"/>
                </a:lnTo>
                <a:lnTo>
                  <a:pt x="99" y="1398"/>
                </a:lnTo>
                <a:lnTo>
                  <a:pt x="99" y="1392"/>
                </a:lnTo>
                <a:lnTo>
                  <a:pt x="104" y="1392"/>
                </a:lnTo>
                <a:lnTo>
                  <a:pt x="99" y="1392"/>
                </a:lnTo>
                <a:lnTo>
                  <a:pt x="104" y="1392"/>
                </a:lnTo>
                <a:lnTo>
                  <a:pt x="99" y="1392"/>
                </a:lnTo>
                <a:lnTo>
                  <a:pt x="99" y="1387"/>
                </a:lnTo>
                <a:lnTo>
                  <a:pt x="94" y="1387"/>
                </a:lnTo>
                <a:lnTo>
                  <a:pt x="135" y="1341"/>
                </a:lnTo>
                <a:lnTo>
                  <a:pt x="135" y="1335"/>
                </a:lnTo>
                <a:lnTo>
                  <a:pt x="140" y="1335"/>
                </a:lnTo>
                <a:lnTo>
                  <a:pt x="146" y="1330"/>
                </a:lnTo>
                <a:lnTo>
                  <a:pt x="2276" y="2364"/>
                </a:lnTo>
                <a:lnTo>
                  <a:pt x="499" y="1205"/>
                </a:lnTo>
                <a:lnTo>
                  <a:pt x="483" y="1216"/>
                </a:lnTo>
                <a:lnTo>
                  <a:pt x="494" y="1211"/>
                </a:lnTo>
                <a:lnTo>
                  <a:pt x="499" y="1200"/>
                </a:lnTo>
                <a:lnTo>
                  <a:pt x="504" y="1205"/>
                </a:lnTo>
                <a:lnTo>
                  <a:pt x="499" y="1205"/>
                </a:lnTo>
                <a:lnTo>
                  <a:pt x="2276" y="2364"/>
                </a:lnTo>
                <a:lnTo>
                  <a:pt x="499" y="1200"/>
                </a:lnTo>
                <a:lnTo>
                  <a:pt x="504" y="1195"/>
                </a:lnTo>
                <a:lnTo>
                  <a:pt x="504" y="1200"/>
                </a:lnTo>
                <a:lnTo>
                  <a:pt x="499" y="1200"/>
                </a:lnTo>
                <a:lnTo>
                  <a:pt x="2276" y="2364"/>
                </a:lnTo>
                <a:lnTo>
                  <a:pt x="785" y="618"/>
                </a:lnTo>
                <a:lnTo>
                  <a:pt x="785" y="629"/>
                </a:lnTo>
                <a:lnTo>
                  <a:pt x="785" y="634"/>
                </a:lnTo>
                <a:lnTo>
                  <a:pt x="790" y="748"/>
                </a:lnTo>
                <a:lnTo>
                  <a:pt x="790" y="753"/>
                </a:lnTo>
                <a:lnTo>
                  <a:pt x="785" y="753"/>
                </a:lnTo>
                <a:lnTo>
                  <a:pt x="790" y="753"/>
                </a:lnTo>
                <a:lnTo>
                  <a:pt x="785" y="816"/>
                </a:lnTo>
                <a:lnTo>
                  <a:pt x="785" y="795"/>
                </a:lnTo>
                <a:lnTo>
                  <a:pt x="779" y="774"/>
                </a:lnTo>
                <a:lnTo>
                  <a:pt x="779" y="696"/>
                </a:lnTo>
                <a:lnTo>
                  <a:pt x="774" y="582"/>
                </a:lnTo>
                <a:lnTo>
                  <a:pt x="779" y="582"/>
                </a:lnTo>
                <a:lnTo>
                  <a:pt x="785" y="618"/>
                </a:lnTo>
                <a:lnTo>
                  <a:pt x="2276" y="2364"/>
                </a:lnTo>
                <a:lnTo>
                  <a:pt x="779" y="577"/>
                </a:lnTo>
                <a:lnTo>
                  <a:pt x="774" y="577"/>
                </a:lnTo>
                <a:lnTo>
                  <a:pt x="774" y="582"/>
                </a:lnTo>
                <a:lnTo>
                  <a:pt x="769" y="535"/>
                </a:lnTo>
                <a:lnTo>
                  <a:pt x="764" y="515"/>
                </a:lnTo>
                <a:lnTo>
                  <a:pt x="764" y="478"/>
                </a:lnTo>
                <a:lnTo>
                  <a:pt x="779" y="577"/>
                </a:lnTo>
                <a:lnTo>
                  <a:pt x="2276" y="2364"/>
                </a:lnTo>
                <a:lnTo>
                  <a:pt x="728" y="556"/>
                </a:lnTo>
                <a:lnTo>
                  <a:pt x="738" y="551"/>
                </a:lnTo>
                <a:lnTo>
                  <a:pt x="738" y="546"/>
                </a:lnTo>
                <a:lnTo>
                  <a:pt x="738" y="587"/>
                </a:lnTo>
                <a:lnTo>
                  <a:pt x="728" y="556"/>
                </a:lnTo>
                <a:lnTo>
                  <a:pt x="2276" y="2364"/>
                </a:lnTo>
                <a:lnTo>
                  <a:pt x="728" y="1013"/>
                </a:lnTo>
                <a:lnTo>
                  <a:pt x="728" y="1013"/>
                </a:lnTo>
                <a:lnTo>
                  <a:pt x="728" y="1018"/>
                </a:lnTo>
                <a:lnTo>
                  <a:pt x="728" y="1013"/>
                </a:lnTo>
                <a:lnTo>
                  <a:pt x="2276" y="2364"/>
                </a:lnTo>
                <a:lnTo>
                  <a:pt x="509" y="857"/>
                </a:lnTo>
                <a:lnTo>
                  <a:pt x="504" y="863"/>
                </a:lnTo>
                <a:lnTo>
                  <a:pt x="504" y="857"/>
                </a:lnTo>
                <a:lnTo>
                  <a:pt x="509" y="857"/>
                </a:lnTo>
                <a:lnTo>
                  <a:pt x="2276" y="2364"/>
                </a:lnTo>
                <a:lnTo>
                  <a:pt x="509" y="1065"/>
                </a:lnTo>
                <a:lnTo>
                  <a:pt x="520" y="1060"/>
                </a:lnTo>
                <a:lnTo>
                  <a:pt x="504" y="1070"/>
                </a:lnTo>
                <a:lnTo>
                  <a:pt x="509" y="1065"/>
                </a:lnTo>
                <a:lnTo>
                  <a:pt x="2276" y="2364"/>
                </a:lnTo>
                <a:lnTo>
                  <a:pt x="494" y="1076"/>
                </a:lnTo>
                <a:lnTo>
                  <a:pt x="520" y="1070"/>
                </a:lnTo>
                <a:lnTo>
                  <a:pt x="489" y="1081"/>
                </a:lnTo>
                <a:lnTo>
                  <a:pt x="494" y="1076"/>
                </a:lnTo>
                <a:lnTo>
                  <a:pt x="2276" y="2364"/>
                </a:lnTo>
                <a:lnTo>
                  <a:pt x="483" y="1086"/>
                </a:lnTo>
                <a:lnTo>
                  <a:pt x="546" y="1070"/>
                </a:lnTo>
                <a:lnTo>
                  <a:pt x="504" y="1091"/>
                </a:lnTo>
                <a:lnTo>
                  <a:pt x="546" y="1081"/>
                </a:lnTo>
                <a:lnTo>
                  <a:pt x="447" y="1117"/>
                </a:lnTo>
                <a:lnTo>
                  <a:pt x="483" y="1086"/>
                </a:lnTo>
                <a:lnTo>
                  <a:pt x="2276" y="2364"/>
                </a:lnTo>
                <a:lnTo>
                  <a:pt x="395" y="1112"/>
                </a:lnTo>
                <a:lnTo>
                  <a:pt x="400" y="1107"/>
                </a:lnTo>
                <a:lnTo>
                  <a:pt x="400" y="1112"/>
                </a:lnTo>
                <a:lnTo>
                  <a:pt x="400" y="1107"/>
                </a:lnTo>
                <a:lnTo>
                  <a:pt x="400" y="1112"/>
                </a:lnTo>
                <a:lnTo>
                  <a:pt x="395" y="1112"/>
                </a:lnTo>
                <a:lnTo>
                  <a:pt x="2276" y="2364"/>
                </a:lnTo>
                <a:lnTo>
                  <a:pt x="421" y="1044"/>
                </a:lnTo>
                <a:lnTo>
                  <a:pt x="416" y="1055"/>
                </a:lnTo>
                <a:lnTo>
                  <a:pt x="390" y="1070"/>
                </a:lnTo>
                <a:lnTo>
                  <a:pt x="421" y="1044"/>
                </a:lnTo>
                <a:lnTo>
                  <a:pt x="2276" y="2364"/>
                </a:lnTo>
                <a:lnTo>
                  <a:pt x="317" y="733"/>
                </a:lnTo>
                <a:lnTo>
                  <a:pt x="322" y="727"/>
                </a:lnTo>
                <a:lnTo>
                  <a:pt x="322" y="733"/>
                </a:lnTo>
                <a:lnTo>
                  <a:pt x="317" y="727"/>
                </a:lnTo>
                <a:lnTo>
                  <a:pt x="317" y="733"/>
                </a:lnTo>
                <a:lnTo>
                  <a:pt x="2276" y="2364"/>
                </a:lnTo>
                <a:lnTo>
                  <a:pt x="281" y="546"/>
                </a:lnTo>
                <a:lnTo>
                  <a:pt x="281" y="540"/>
                </a:lnTo>
                <a:lnTo>
                  <a:pt x="286" y="546"/>
                </a:lnTo>
                <a:lnTo>
                  <a:pt x="281" y="551"/>
                </a:lnTo>
                <a:lnTo>
                  <a:pt x="281" y="546"/>
                </a:lnTo>
                <a:lnTo>
                  <a:pt x="2276" y="2364"/>
                </a:lnTo>
                <a:lnTo>
                  <a:pt x="270" y="582"/>
                </a:lnTo>
                <a:lnTo>
                  <a:pt x="281" y="577"/>
                </a:lnTo>
                <a:lnTo>
                  <a:pt x="286" y="603"/>
                </a:lnTo>
                <a:lnTo>
                  <a:pt x="281" y="613"/>
                </a:lnTo>
                <a:lnTo>
                  <a:pt x="276" y="618"/>
                </a:lnTo>
                <a:lnTo>
                  <a:pt x="265" y="613"/>
                </a:lnTo>
                <a:lnTo>
                  <a:pt x="270" y="582"/>
                </a:lnTo>
                <a:lnTo>
                  <a:pt x="2276" y="2364"/>
                </a:lnTo>
                <a:lnTo>
                  <a:pt x="260" y="629"/>
                </a:lnTo>
                <a:lnTo>
                  <a:pt x="265" y="634"/>
                </a:lnTo>
                <a:lnTo>
                  <a:pt x="260" y="644"/>
                </a:lnTo>
                <a:lnTo>
                  <a:pt x="255" y="639"/>
                </a:lnTo>
                <a:lnTo>
                  <a:pt x="260" y="629"/>
                </a:lnTo>
                <a:lnTo>
                  <a:pt x="2276" y="2364"/>
                </a:lnTo>
                <a:lnTo>
                  <a:pt x="244" y="696"/>
                </a:lnTo>
                <a:lnTo>
                  <a:pt x="286" y="644"/>
                </a:lnTo>
                <a:lnTo>
                  <a:pt x="281" y="676"/>
                </a:lnTo>
                <a:lnTo>
                  <a:pt x="234" y="727"/>
                </a:lnTo>
                <a:lnTo>
                  <a:pt x="244" y="696"/>
                </a:lnTo>
                <a:lnTo>
                  <a:pt x="2276" y="2364"/>
                </a:lnTo>
                <a:lnTo>
                  <a:pt x="11" y="961"/>
                </a:lnTo>
                <a:lnTo>
                  <a:pt x="239" y="702"/>
                </a:lnTo>
                <a:lnTo>
                  <a:pt x="229" y="733"/>
                </a:lnTo>
                <a:lnTo>
                  <a:pt x="192" y="769"/>
                </a:lnTo>
                <a:lnTo>
                  <a:pt x="187" y="769"/>
                </a:lnTo>
                <a:lnTo>
                  <a:pt x="172" y="774"/>
                </a:lnTo>
                <a:lnTo>
                  <a:pt x="172" y="779"/>
                </a:lnTo>
                <a:lnTo>
                  <a:pt x="177" y="785"/>
                </a:lnTo>
                <a:lnTo>
                  <a:pt x="161" y="800"/>
                </a:lnTo>
                <a:lnTo>
                  <a:pt x="52" y="940"/>
                </a:lnTo>
                <a:lnTo>
                  <a:pt x="11" y="961"/>
                </a:lnTo>
                <a:lnTo>
                  <a:pt x="2276" y="2364"/>
                </a:lnTo>
                <a:lnTo>
                  <a:pt x="224" y="743"/>
                </a:lnTo>
                <a:lnTo>
                  <a:pt x="213" y="774"/>
                </a:lnTo>
                <a:lnTo>
                  <a:pt x="198" y="774"/>
                </a:lnTo>
                <a:lnTo>
                  <a:pt x="224" y="743"/>
                </a:lnTo>
                <a:lnTo>
                  <a:pt x="2276" y="2364"/>
                </a:lnTo>
                <a:lnTo>
                  <a:pt x="135" y="883"/>
                </a:lnTo>
                <a:lnTo>
                  <a:pt x="114" y="899"/>
                </a:lnTo>
                <a:lnTo>
                  <a:pt x="52" y="935"/>
                </a:lnTo>
                <a:lnTo>
                  <a:pt x="182" y="790"/>
                </a:lnTo>
                <a:lnTo>
                  <a:pt x="192" y="795"/>
                </a:lnTo>
                <a:lnTo>
                  <a:pt x="198" y="795"/>
                </a:lnTo>
                <a:lnTo>
                  <a:pt x="203" y="790"/>
                </a:lnTo>
                <a:lnTo>
                  <a:pt x="192" y="821"/>
                </a:lnTo>
                <a:lnTo>
                  <a:pt x="213" y="785"/>
                </a:lnTo>
                <a:lnTo>
                  <a:pt x="218" y="774"/>
                </a:lnTo>
                <a:lnTo>
                  <a:pt x="234" y="738"/>
                </a:lnTo>
                <a:lnTo>
                  <a:pt x="281" y="681"/>
                </a:lnTo>
                <a:lnTo>
                  <a:pt x="260" y="738"/>
                </a:lnTo>
                <a:lnTo>
                  <a:pt x="255" y="738"/>
                </a:lnTo>
                <a:lnTo>
                  <a:pt x="244" y="748"/>
                </a:lnTo>
                <a:lnTo>
                  <a:pt x="250" y="748"/>
                </a:lnTo>
                <a:lnTo>
                  <a:pt x="255" y="743"/>
                </a:lnTo>
                <a:lnTo>
                  <a:pt x="229" y="779"/>
                </a:lnTo>
                <a:lnTo>
                  <a:pt x="198" y="821"/>
                </a:lnTo>
                <a:lnTo>
                  <a:pt x="192" y="826"/>
                </a:lnTo>
                <a:lnTo>
                  <a:pt x="192" y="821"/>
                </a:lnTo>
                <a:lnTo>
                  <a:pt x="187" y="826"/>
                </a:lnTo>
                <a:lnTo>
                  <a:pt x="135" y="883"/>
                </a:lnTo>
                <a:lnTo>
                  <a:pt x="2276" y="2364"/>
                </a:lnTo>
                <a:lnTo>
                  <a:pt x="213" y="951"/>
                </a:lnTo>
                <a:lnTo>
                  <a:pt x="218" y="946"/>
                </a:lnTo>
                <a:lnTo>
                  <a:pt x="213" y="946"/>
                </a:lnTo>
                <a:lnTo>
                  <a:pt x="218" y="946"/>
                </a:lnTo>
                <a:lnTo>
                  <a:pt x="213" y="951"/>
                </a:lnTo>
                <a:lnTo>
                  <a:pt x="2276" y="2364"/>
                </a:lnTo>
                <a:lnTo>
                  <a:pt x="203" y="1174"/>
                </a:lnTo>
                <a:lnTo>
                  <a:pt x="198" y="1169"/>
                </a:lnTo>
                <a:lnTo>
                  <a:pt x="192" y="1169"/>
                </a:lnTo>
                <a:lnTo>
                  <a:pt x="192" y="1174"/>
                </a:lnTo>
                <a:lnTo>
                  <a:pt x="187" y="1174"/>
                </a:lnTo>
                <a:lnTo>
                  <a:pt x="187" y="1179"/>
                </a:lnTo>
                <a:lnTo>
                  <a:pt x="192" y="1179"/>
                </a:lnTo>
                <a:lnTo>
                  <a:pt x="198" y="1179"/>
                </a:lnTo>
                <a:lnTo>
                  <a:pt x="192" y="1185"/>
                </a:lnTo>
                <a:lnTo>
                  <a:pt x="172" y="1195"/>
                </a:lnTo>
                <a:lnTo>
                  <a:pt x="187" y="1185"/>
                </a:lnTo>
                <a:lnTo>
                  <a:pt x="146" y="1226"/>
                </a:lnTo>
                <a:lnTo>
                  <a:pt x="172" y="1195"/>
                </a:lnTo>
                <a:lnTo>
                  <a:pt x="229" y="1117"/>
                </a:lnTo>
                <a:lnTo>
                  <a:pt x="281" y="1076"/>
                </a:lnTo>
                <a:lnTo>
                  <a:pt x="333" y="1029"/>
                </a:lnTo>
                <a:lnTo>
                  <a:pt x="374" y="977"/>
                </a:lnTo>
                <a:lnTo>
                  <a:pt x="379" y="977"/>
                </a:lnTo>
                <a:lnTo>
                  <a:pt x="307" y="1060"/>
                </a:lnTo>
                <a:lnTo>
                  <a:pt x="239" y="1138"/>
                </a:lnTo>
                <a:lnTo>
                  <a:pt x="234" y="1138"/>
                </a:lnTo>
                <a:lnTo>
                  <a:pt x="213" y="1164"/>
                </a:lnTo>
                <a:lnTo>
                  <a:pt x="213" y="1159"/>
                </a:lnTo>
                <a:lnTo>
                  <a:pt x="203" y="1159"/>
                </a:lnTo>
                <a:lnTo>
                  <a:pt x="208" y="1164"/>
                </a:lnTo>
                <a:lnTo>
                  <a:pt x="213" y="1164"/>
                </a:lnTo>
                <a:lnTo>
                  <a:pt x="203" y="1174"/>
                </a:lnTo>
                <a:lnTo>
                  <a:pt x="2276" y="2364"/>
                </a:lnTo>
                <a:lnTo>
                  <a:pt x="270" y="1164"/>
                </a:lnTo>
                <a:lnTo>
                  <a:pt x="250" y="1205"/>
                </a:lnTo>
                <a:lnTo>
                  <a:pt x="244" y="1226"/>
                </a:lnTo>
                <a:lnTo>
                  <a:pt x="250" y="1221"/>
                </a:lnTo>
                <a:lnTo>
                  <a:pt x="255" y="1221"/>
                </a:lnTo>
                <a:lnTo>
                  <a:pt x="255" y="1216"/>
                </a:lnTo>
                <a:lnTo>
                  <a:pt x="255" y="1211"/>
                </a:lnTo>
                <a:lnTo>
                  <a:pt x="281" y="1179"/>
                </a:lnTo>
                <a:lnTo>
                  <a:pt x="343" y="1107"/>
                </a:lnTo>
                <a:lnTo>
                  <a:pt x="400" y="1081"/>
                </a:lnTo>
                <a:lnTo>
                  <a:pt x="364" y="1128"/>
                </a:lnTo>
                <a:lnTo>
                  <a:pt x="265" y="1211"/>
                </a:lnTo>
                <a:lnTo>
                  <a:pt x="182" y="1278"/>
                </a:lnTo>
                <a:lnTo>
                  <a:pt x="270" y="1164"/>
                </a:lnTo>
                <a:lnTo>
                  <a:pt x="2276" y="2364"/>
                </a:lnTo>
                <a:lnTo>
                  <a:pt x="327" y="1143"/>
                </a:lnTo>
                <a:lnTo>
                  <a:pt x="317" y="1148"/>
                </a:lnTo>
                <a:lnTo>
                  <a:pt x="322" y="1148"/>
                </a:lnTo>
                <a:lnTo>
                  <a:pt x="327" y="1153"/>
                </a:lnTo>
                <a:lnTo>
                  <a:pt x="333" y="1148"/>
                </a:lnTo>
                <a:lnTo>
                  <a:pt x="333" y="1143"/>
                </a:lnTo>
                <a:lnTo>
                  <a:pt x="327" y="1143"/>
                </a:lnTo>
                <a:lnTo>
                  <a:pt x="2276" y="2364"/>
                </a:lnTo>
                <a:lnTo>
                  <a:pt x="909" y="390"/>
                </a:lnTo>
                <a:lnTo>
                  <a:pt x="904" y="395"/>
                </a:lnTo>
                <a:lnTo>
                  <a:pt x="904" y="390"/>
                </a:lnTo>
                <a:lnTo>
                  <a:pt x="904" y="395"/>
                </a:lnTo>
                <a:lnTo>
                  <a:pt x="899" y="395"/>
                </a:lnTo>
                <a:lnTo>
                  <a:pt x="904" y="395"/>
                </a:lnTo>
                <a:lnTo>
                  <a:pt x="909" y="390"/>
                </a:lnTo>
                <a:lnTo>
                  <a:pt x="2276" y="2364"/>
                </a:lnTo>
                <a:lnTo>
                  <a:pt x="343" y="2213"/>
                </a:lnTo>
                <a:lnTo>
                  <a:pt x="338" y="2234"/>
                </a:lnTo>
                <a:lnTo>
                  <a:pt x="333" y="2234"/>
                </a:lnTo>
                <a:lnTo>
                  <a:pt x="333" y="2224"/>
                </a:lnTo>
                <a:lnTo>
                  <a:pt x="327" y="2244"/>
                </a:lnTo>
                <a:lnTo>
                  <a:pt x="338" y="2234"/>
                </a:lnTo>
                <a:lnTo>
                  <a:pt x="343" y="2213"/>
                </a:lnTo>
                <a:lnTo>
                  <a:pt x="2276" y="2364"/>
                </a:lnTo>
                <a:lnTo>
                  <a:pt x="364" y="1252"/>
                </a:lnTo>
                <a:lnTo>
                  <a:pt x="369" y="1252"/>
                </a:lnTo>
                <a:lnTo>
                  <a:pt x="369" y="1247"/>
                </a:lnTo>
                <a:lnTo>
                  <a:pt x="369" y="1242"/>
                </a:lnTo>
                <a:lnTo>
                  <a:pt x="364" y="1242"/>
                </a:lnTo>
                <a:lnTo>
                  <a:pt x="364" y="1237"/>
                </a:lnTo>
                <a:lnTo>
                  <a:pt x="353" y="1242"/>
                </a:lnTo>
                <a:lnTo>
                  <a:pt x="348" y="1247"/>
                </a:lnTo>
                <a:lnTo>
                  <a:pt x="348" y="1252"/>
                </a:lnTo>
                <a:lnTo>
                  <a:pt x="348" y="1247"/>
                </a:lnTo>
                <a:lnTo>
                  <a:pt x="348" y="1252"/>
                </a:lnTo>
                <a:lnTo>
                  <a:pt x="353" y="1252"/>
                </a:lnTo>
                <a:lnTo>
                  <a:pt x="348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2"/>
                </a:lnTo>
                <a:lnTo>
                  <a:pt x="359" y="1252"/>
                </a:lnTo>
                <a:lnTo>
                  <a:pt x="353" y="1257"/>
                </a:lnTo>
                <a:lnTo>
                  <a:pt x="359" y="1252"/>
                </a:lnTo>
                <a:lnTo>
                  <a:pt x="359" y="1257"/>
                </a:lnTo>
                <a:lnTo>
                  <a:pt x="364" y="1252"/>
                </a:lnTo>
                <a:lnTo>
                  <a:pt x="2276" y="2364"/>
                </a:lnTo>
                <a:lnTo>
                  <a:pt x="338" y="1382"/>
                </a:lnTo>
                <a:lnTo>
                  <a:pt x="333" y="1387"/>
                </a:lnTo>
                <a:lnTo>
                  <a:pt x="338" y="1387"/>
                </a:lnTo>
                <a:lnTo>
                  <a:pt x="343" y="1382"/>
                </a:lnTo>
                <a:lnTo>
                  <a:pt x="338" y="1382"/>
                </a:lnTo>
                <a:lnTo>
                  <a:pt x="2276" y="2364"/>
                </a:lnTo>
                <a:lnTo>
                  <a:pt x="333" y="1974"/>
                </a:lnTo>
                <a:lnTo>
                  <a:pt x="338" y="1912"/>
                </a:lnTo>
                <a:lnTo>
                  <a:pt x="333" y="1922"/>
                </a:lnTo>
                <a:lnTo>
                  <a:pt x="333" y="1938"/>
                </a:lnTo>
                <a:lnTo>
                  <a:pt x="333" y="1974"/>
                </a:lnTo>
                <a:lnTo>
                  <a:pt x="2276" y="2364"/>
                </a:lnTo>
                <a:lnTo>
                  <a:pt x="333" y="1335"/>
                </a:lnTo>
                <a:lnTo>
                  <a:pt x="327" y="1341"/>
                </a:lnTo>
                <a:lnTo>
                  <a:pt x="333" y="1341"/>
                </a:lnTo>
                <a:lnTo>
                  <a:pt x="333" y="1335"/>
                </a:lnTo>
                <a:lnTo>
                  <a:pt x="2276" y="2364"/>
                </a:lnTo>
                <a:lnTo>
                  <a:pt x="343" y="1335"/>
                </a:lnTo>
                <a:lnTo>
                  <a:pt x="338" y="1335"/>
                </a:lnTo>
                <a:lnTo>
                  <a:pt x="333" y="1341"/>
                </a:lnTo>
                <a:lnTo>
                  <a:pt x="338" y="1341"/>
                </a:lnTo>
                <a:lnTo>
                  <a:pt x="343" y="1335"/>
                </a:lnTo>
                <a:lnTo>
                  <a:pt x="2276" y="2364"/>
                </a:lnTo>
                <a:lnTo>
                  <a:pt x="327" y="1974"/>
                </a:lnTo>
                <a:lnTo>
                  <a:pt x="327" y="1990"/>
                </a:lnTo>
                <a:lnTo>
                  <a:pt x="333" y="1979"/>
                </a:lnTo>
                <a:lnTo>
                  <a:pt x="327" y="1974"/>
                </a:lnTo>
                <a:lnTo>
                  <a:pt x="2276" y="2364"/>
                </a:lnTo>
                <a:lnTo>
                  <a:pt x="333" y="1330"/>
                </a:lnTo>
                <a:lnTo>
                  <a:pt x="327" y="1330"/>
                </a:lnTo>
                <a:lnTo>
                  <a:pt x="322" y="1335"/>
                </a:lnTo>
                <a:lnTo>
                  <a:pt x="327" y="1335"/>
                </a:lnTo>
                <a:lnTo>
                  <a:pt x="333" y="1335"/>
                </a:lnTo>
                <a:lnTo>
                  <a:pt x="333" y="1330"/>
                </a:lnTo>
                <a:lnTo>
                  <a:pt x="2276" y="2364"/>
                </a:lnTo>
                <a:lnTo>
                  <a:pt x="463" y="1122"/>
                </a:lnTo>
                <a:lnTo>
                  <a:pt x="463" y="1128"/>
                </a:lnTo>
                <a:lnTo>
                  <a:pt x="468" y="1122"/>
                </a:lnTo>
                <a:lnTo>
                  <a:pt x="473" y="1117"/>
                </a:lnTo>
                <a:lnTo>
                  <a:pt x="478" y="1112"/>
                </a:lnTo>
                <a:lnTo>
                  <a:pt x="483" y="1112"/>
                </a:lnTo>
                <a:lnTo>
                  <a:pt x="483" y="1107"/>
                </a:lnTo>
                <a:lnTo>
                  <a:pt x="478" y="1112"/>
                </a:lnTo>
                <a:lnTo>
                  <a:pt x="468" y="1117"/>
                </a:lnTo>
                <a:lnTo>
                  <a:pt x="463" y="1122"/>
                </a:lnTo>
                <a:lnTo>
                  <a:pt x="2276" y="2364"/>
                </a:lnTo>
                <a:lnTo>
                  <a:pt x="447" y="1221"/>
                </a:lnTo>
                <a:lnTo>
                  <a:pt x="452" y="1221"/>
                </a:lnTo>
                <a:lnTo>
                  <a:pt x="457" y="1221"/>
                </a:lnTo>
                <a:lnTo>
                  <a:pt x="457" y="1216"/>
                </a:lnTo>
                <a:lnTo>
                  <a:pt x="463" y="1216"/>
                </a:lnTo>
                <a:lnTo>
                  <a:pt x="457" y="1211"/>
                </a:lnTo>
                <a:lnTo>
                  <a:pt x="452" y="1211"/>
                </a:lnTo>
                <a:lnTo>
                  <a:pt x="447" y="1216"/>
                </a:lnTo>
                <a:lnTo>
                  <a:pt x="447" y="1221"/>
                </a:lnTo>
                <a:lnTo>
                  <a:pt x="2276" y="2364"/>
                </a:lnTo>
                <a:lnTo>
                  <a:pt x="379" y="1320"/>
                </a:lnTo>
                <a:lnTo>
                  <a:pt x="385" y="1315"/>
                </a:lnTo>
                <a:lnTo>
                  <a:pt x="374" y="1315"/>
                </a:lnTo>
                <a:lnTo>
                  <a:pt x="374" y="1320"/>
                </a:lnTo>
                <a:lnTo>
                  <a:pt x="379" y="1320"/>
                </a:lnTo>
                <a:lnTo>
                  <a:pt x="2276" y="2364"/>
                </a:lnTo>
                <a:lnTo>
                  <a:pt x="379" y="1372"/>
                </a:lnTo>
                <a:lnTo>
                  <a:pt x="390" y="1366"/>
                </a:lnTo>
                <a:lnTo>
                  <a:pt x="390" y="1361"/>
                </a:lnTo>
                <a:lnTo>
                  <a:pt x="379" y="1372"/>
                </a:lnTo>
                <a:lnTo>
                  <a:pt x="2276" y="2364"/>
                </a:lnTo>
                <a:lnTo>
                  <a:pt x="395" y="1325"/>
                </a:lnTo>
                <a:lnTo>
                  <a:pt x="390" y="1320"/>
                </a:lnTo>
                <a:lnTo>
                  <a:pt x="385" y="1320"/>
                </a:lnTo>
                <a:lnTo>
                  <a:pt x="379" y="1325"/>
                </a:lnTo>
                <a:lnTo>
                  <a:pt x="374" y="1330"/>
                </a:lnTo>
                <a:lnTo>
                  <a:pt x="379" y="1330"/>
                </a:lnTo>
                <a:lnTo>
                  <a:pt x="374" y="1330"/>
                </a:lnTo>
                <a:lnTo>
                  <a:pt x="374" y="1335"/>
                </a:lnTo>
                <a:lnTo>
                  <a:pt x="379" y="1330"/>
                </a:lnTo>
                <a:lnTo>
                  <a:pt x="374" y="1335"/>
                </a:lnTo>
                <a:lnTo>
                  <a:pt x="379" y="1335"/>
                </a:lnTo>
                <a:lnTo>
                  <a:pt x="385" y="1335"/>
                </a:lnTo>
                <a:lnTo>
                  <a:pt x="385" y="1330"/>
                </a:lnTo>
                <a:lnTo>
                  <a:pt x="390" y="1330"/>
                </a:lnTo>
                <a:lnTo>
                  <a:pt x="390" y="1325"/>
                </a:lnTo>
                <a:lnTo>
                  <a:pt x="395" y="1325"/>
                </a:lnTo>
                <a:lnTo>
                  <a:pt x="2276" y="2364"/>
                </a:lnTo>
                <a:lnTo>
                  <a:pt x="395" y="1283"/>
                </a:lnTo>
                <a:lnTo>
                  <a:pt x="390" y="1278"/>
                </a:lnTo>
                <a:lnTo>
                  <a:pt x="385" y="1278"/>
                </a:lnTo>
                <a:lnTo>
                  <a:pt x="385" y="1283"/>
                </a:lnTo>
                <a:lnTo>
                  <a:pt x="379" y="1283"/>
                </a:lnTo>
                <a:lnTo>
                  <a:pt x="374" y="1283"/>
                </a:lnTo>
                <a:lnTo>
                  <a:pt x="369" y="1289"/>
                </a:lnTo>
                <a:lnTo>
                  <a:pt x="374" y="1289"/>
                </a:lnTo>
                <a:lnTo>
                  <a:pt x="369" y="1289"/>
                </a:lnTo>
                <a:lnTo>
                  <a:pt x="369" y="1294"/>
                </a:lnTo>
                <a:lnTo>
                  <a:pt x="369" y="1299"/>
                </a:lnTo>
                <a:lnTo>
                  <a:pt x="369" y="1294"/>
                </a:lnTo>
                <a:lnTo>
                  <a:pt x="369" y="1299"/>
                </a:lnTo>
                <a:lnTo>
                  <a:pt x="374" y="1299"/>
                </a:lnTo>
                <a:lnTo>
                  <a:pt x="369" y="1299"/>
                </a:lnTo>
                <a:lnTo>
                  <a:pt x="374" y="1299"/>
                </a:lnTo>
                <a:lnTo>
                  <a:pt x="379" y="1299"/>
                </a:lnTo>
                <a:lnTo>
                  <a:pt x="385" y="1299"/>
                </a:lnTo>
                <a:lnTo>
                  <a:pt x="390" y="1294"/>
                </a:lnTo>
                <a:lnTo>
                  <a:pt x="390" y="1289"/>
                </a:lnTo>
                <a:lnTo>
                  <a:pt x="395" y="1289"/>
                </a:lnTo>
                <a:lnTo>
                  <a:pt x="395" y="1283"/>
                </a:lnTo>
                <a:lnTo>
                  <a:pt x="2276" y="2364"/>
                </a:lnTo>
                <a:lnTo>
                  <a:pt x="270" y="1361"/>
                </a:lnTo>
                <a:lnTo>
                  <a:pt x="270" y="1356"/>
                </a:lnTo>
                <a:lnTo>
                  <a:pt x="260" y="1356"/>
                </a:lnTo>
                <a:lnTo>
                  <a:pt x="255" y="1361"/>
                </a:lnTo>
                <a:lnTo>
                  <a:pt x="250" y="1366"/>
                </a:lnTo>
                <a:lnTo>
                  <a:pt x="244" y="1372"/>
                </a:lnTo>
                <a:lnTo>
                  <a:pt x="239" y="1377"/>
                </a:lnTo>
                <a:lnTo>
                  <a:pt x="244" y="1377"/>
                </a:lnTo>
                <a:lnTo>
                  <a:pt x="239" y="1377"/>
                </a:lnTo>
                <a:lnTo>
                  <a:pt x="244" y="1377"/>
                </a:lnTo>
                <a:lnTo>
                  <a:pt x="239" y="1382"/>
                </a:lnTo>
                <a:lnTo>
                  <a:pt x="244" y="1377"/>
                </a:lnTo>
                <a:lnTo>
                  <a:pt x="250" y="1377"/>
                </a:lnTo>
                <a:lnTo>
                  <a:pt x="250" y="1382"/>
                </a:lnTo>
                <a:lnTo>
                  <a:pt x="250" y="1377"/>
                </a:lnTo>
                <a:lnTo>
                  <a:pt x="255" y="1377"/>
                </a:lnTo>
                <a:lnTo>
                  <a:pt x="255" y="1382"/>
                </a:lnTo>
                <a:lnTo>
                  <a:pt x="255" y="1377"/>
                </a:lnTo>
                <a:lnTo>
                  <a:pt x="265" y="1372"/>
                </a:lnTo>
                <a:lnTo>
                  <a:pt x="265" y="1366"/>
                </a:lnTo>
                <a:lnTo>
                  <a:pt x="270" y="1366"/>
                </a:lnTo>
                <a:lnTo>
                  <a:pt x="270" y="1361"/>
                </a:lnTo>
                <a:lnTo>
                  <a:pt x="2276" y="2364"/>
                </a:lnTo>
                <a:lnTo>
                  <a:pt x="255" y="1289"/>
                </a:lnTo>
                <a:lnTo>
                  <a:pt x="244" y="1294"/>
                </a:lnTo>
                <a:lnTo>
                  <a:pt x="234" y="1299"/>
                </a:lnTo>
                <a:lnTo>
                  <a:pt x="239" y="1299"/>
                </a:lnTo>
                <a:lnTo>
                  <a:pt x="255" y="1294"/>
                </a:lnTo>
                <a:lnTo>
                  <a:pt x="255" y="1289"/>
                </a:lnTo>
                <a:lnTo>
                  <a:pt x="2276" y="2364"/>
                </a:lnTo>
                <a:lnTo>
                  <a:pt x="286" y="1278"/>
                </a:lnTo>
                <a:lnTo>
                  <a:pt x="286" y="1273"/>
                </a:lnTo>
                <a:lnTo>
                  <a:pt x="281" y="1278"/>
                </a:lnTo>
                <a:lnTo>
                  <a:pt x="286" y="1278"/>
                </a:lnTo>
                <a:lnTo>
                  <a:pt x="2276" y="2364"/>
                </a:lnTo>
                <a:lnTo>
                  <a:pt x="270" y="1283"/>
                </a:lnTo>
                <a:lnTo>
                  <a:pt x="276" y="1283"/>
                </a:lnTo>
                <a:lnTo>
                  <a:pt x="276" y="1278"/>
                </a:lnTo>
                <a:lnTo>
                  <a:pt x="270" y="1283"/>
                </a:lnTo>
                <a:lnTo>
                  <a:pt x="270" y="1289"/>
                </a:lnTo>
                <a:lnTo>
                  <a:pt x="270" y="1283"/>
                </a:lnTo>
                <a:lnTo>
                  <a:pt x="2276" y="2364"/>
                </a:lnTo>
                <a:lnTo>
                  <a:pt x="286" y="1341"/>
                </a:lnTo>
                <a:lnTo>
                  <a:pt x="286" y="1335"/>
                </a:lnTo>
                <a:lnTo>
                  <a:pt x="281" y="1335"/>
                </a:lnTo>
                <a:lnTo>
                  <a:pt x="276" y="1346"/>
                </a:lnTo>
                <a:lnTo>
                  <a:pt x="270" y="1346"/>
                </a:lnTo>
                <a:lnTo>
                  <a:pt x="281" y="1346"/>
                </a:lnTo>
                <a:lnTo>
                  <a:pt x="286" y="1341"/>
                </a:lnTo>
                <a:lnTo>
                  <a:pt x="2276" y="2364"/>
                </a:lnTo>
                <a:lnTo>
                  <a:pt x="296" y="1278"/>
                </a:lnTo>
                <a:lnTo>
                  <a:pt x="302" y="1273"/>
                </a:lnTo>
                <a:lnTo>
                  <a:pt x="307" y="1273"/>
                </a:lnTo>
                <a:lnTo>
                  <a:pt x="307" y="1268"/>
                </a:lnTo>
                <a:lnTo>
                  <a:pt x="317" y="1263"/>
                </a:lnTo>
                <a:lnTo>
                  <a:pt x="307" y="1263"/>
                </a:lnTo>
                <a:lnTo>
                  <a:pt x="307" y="1257"/>
                </a:lnTo>
                <a:lnTo>
                  <a:pt x="296" y="1263"/>
                </a:lnTo>
                <a:lnTo>
                  <a:pt x="291" y="1268"/>
                </a:lnTo>
                <a:lnTo>
                  <a:pt x="286" y="1268"/>
                </a:lnTo>
                <a:lnTo>
                  <a:pt x="291" y="1268"/>
                </a:lnTo>
                <a:lnTo>
                  <a:pt x="291" y="1273"/>
                </a:lnTo>
                <a:lnTo>
                  <a:pt x="291" y="1268"/>
                </a:lnTo>
                <a:lnTo>
                  <a:pt x="291" y="1273"/>
                </a:lnTo>
                <a:lnTo>
                  <a:pt x="286" y="1278"/>
                </a:lnTo>
                <a:lnTo>
                  <a:pt x="291" y="1273"/>
                </a:lnTo>
                <a:lnTo>
                  <a:pt x="291" y="1278"/>
                </a:lnTo>
                <a:lnTo>
                  <a:pt x="291" y="1273"/>
                </a:lnTo>
                <a:lnTo>
                  <a:pt x="296" y="1278"/>
                </a:lnTo>
                <a:lnTo>
                  <a:pt x="2276" y="2364"/>
                </a:lnTo>
                <a:lnTo>
                  <a:pt x="213" y="1382"/>
                </a:lnTo>
                <a:lnTo>
                  <a:pt x="224" y="1377"/>
                </a:lnTo>
                <a:lnTo>
                  <a:pt x="224" y="1372"/>
                </a:lnTo>
                <a:lnTo>
                  <a:pt x="218" y="1372"/>
                </a:lnTo>
                <a:lnTo>
                  <a:pt x="213" y="1382"/>
                </a:lnTo>
                <a:lnTo>
                  <a:pt x="213" y="1377"/>
                </a:lnTo>
                <a:lnTo>
                  <a:pt x="213" y="1382"/>
                </a:lnTo>
                <a:lnTo>
                  <a:pt x="2276" y="2364"/>
                </a:lnTo>
                <a:lnTo>
                  <a:pt x="317" y="1351"/>
                </a:lnTo>
                <a:lnTo>
                  <a:pt x="296" y="1361"/>
                </a:lnTo>
                <a:lnTo>
                  <a:pt x="307" y="1356"/>
                </a:lnTo>
                <a:lnTo>
                  <a:pt x="317" y="1351"/>
                </a:lnTo>
                <a:lnTo>
                  <a:pt x="2276" y="2364"/>
                </a:lnTo>
                <a:lnTo>
                  <a:pt x="302" y="1341"/>
                </a:lnTo>
                <a:lnTo>
                  <a:pt x="307" y="1335"/>
                </a:lnTo>
                <a:lnTo>
                  <a:pt x="302" y="1335"/>
                </a:lnTo>
                <a:lnTo>
                  <a:pt x="296" y="1341"/>
                </a:lnTo>
                <a:lnTo>
                  <a:pt x="302" y="1341"/>
                </a:lnTo>
                <a:lnTo>
                  <a:pt x="2276" y="2364"/>
                </a:lnTo>
                <a:lnTo>
                  <a:pt x="353" y="1195"/>
                </a:lnTo>
                <a:lnTo>
                  <a:pt x="359" y="1195"/>
                </a:lnTo>
                <a:lnTo>
                  <a:pt x="364" y="1190"/>
                </a:lnTo>
                <a:lnTo>
                  <a:pt x="353" y="1195"/>
                </a:lnTo>
                <a:lnTo>
                  <a:pt x="2276" y="2364"/>
                </a:lnTo>
                <a:lnTo>
                  <a:pt x="343" y="2052"/>
                </a:lnTo>
                <a:lnTo>
                  <a:pt x="343" y="2057"/>
                </a:lnTo>
                <a:lnTo>
                  <a:pt x="343" y="2068"/>
                </a:lnTo>
                <a:lnTo>
                  <a:pt x="343" y="2052"/>
                </a:lnTo>
                <a:lnTo>
                  <a:pt x="2276" y="2364"/>
                </a:lnTo>
                <a:lnTo>
                  <a:pt x="322" y="1964"/>
                </a:lnTo>
                <a:lnTo>
                  <a:pt x="322" y="1979"/>
                </a:lnTo>
                <a:lnTo>
                  <a:pt x="322" y="1974"/>
                </a:lnTo>
                <a:lnTo>
                  <a:pt x="322" y="1964"/>
                </a:lnTo>
                <a:lnTo>
                  <a:pt x="2276" y="2364"/>
                </a:lnTo>
                <a:lnTo>
                  <a:pt x="348" y="1289"/>
                </a:lnTo>
                <a:lnTo>
                  <a:pt x="348" y="1283"/>
                </a:lnTo>
                <a:lnTo>
                  <a:pt x="343" y="1289"/>
                </a:lnTo>
                <a:lnTo>
                  <a:pt x="348" y="1289"/>
                </a:lnTo>
                <a:lnTo>
                  <a:pt x="2276" y="2364"/>
                </a:lnTo>
                <a:lnTo>
                  <a:pt x="624" y="1122"/>
                </a:lnTo>
                <a:lnTo>
                  <a:pt x="624" y="1128"/>
                </a:lnTo>
                <a:lnTo>
                  <a:pt x="634" y="1122"/>
                </a:lnTo>
                <a:lnTo>
                  <a:pt x="629" y="1122"/>
                </a:lnTo>
                <a:lnTo>
                  <a:pt x="624" y="1122"/>
                </a:lnTo>
                <a:lnTo>
                  <a:pt x="2276" y="2364"/>
                </a:lnTo>
                <a:lnTo>
                  <a:pt x="779" y="1091"/>
                </a:lnTo>
                <a:lnTo>
                  <a:pt x="785" y="1086"/>
                </a:lnTo>
                <a:lnTo>
                  <a:pt x="790" y="1081"/>
                </a:lnTo>
                <a:lnTo>
                  <a:pt x="790" y="1076"/>
                </a:lnTo>
                <a:lnTo>
                  <a:pt x="785" y="1081"/>
                </a:lnTo>
                <a:lnTo>
                  <a:pt x="779" y="1091"/>
                </a:lnTo>
                <a:lnTo>
                  <a:pt x="779" y="1086"/>
                </a:lnTo>
                <a:lnTo>
                  <a:pt x="779" y="1091"/>
                </a:lnTo>
                <a:lnTo>
                  <a:pt x="2276" y="2364"/>
                </a:lnTo>
                <a:lnTo>
                  <a:pt x="790" y="1107"/>
                </a:lnTo>
                <a:lnTo>
                  <a:pt x="790" y="1102"/>
                </a:lnTo>
                <a:lnTo>
                  <a:pt x="790" y="1096"/>
                </a:lnTo>
                <a:lnTo>
                  <a:pt x="779" y="1102"/>
                </a:lnTo>
                <a:lnTo>
                  <a:pt x="769" y="1112"/>
                </a:lnTo>
                <a:lnTo>
                  <a:pt x="769" y="1117"/>
                </a:lnTo>
                <a:lnTo>
                  <a:pt x="779" y="1112"/>
                </a:lnTo>
                <a:lnTo>
                  <a:pt x="779" y="1117"/>
                </a:lnTo>
                <a:lnTo>
                  <a:pt x="790" y="1107"/>
                </a:lnTo>
                <a:lnTo>
                  <a:pt x="2276" y="2364"/>
                </a:lnTo>
                <a:lnTo>
                  <a:pt x="785" y="317"/>
                </a:lnTo>
                <a:lnTo>
                  <a:pt x="790" y="317"/>
                </a:lnTo>
                <a:lnTo>
                  <a:pt x="790" y="312"/>
                </a:lnTo>
                <a:lnTo>
                  <a:pt x="785" y="317"/>
                </a:lnTo>
                <a:lnTo>
                  <a:pt x="2276" y="2364"/>
                </a:lnTo>
                <a:lnTo>
                  <a:pt x="686" y="1242"/>
                </a:lnTo>
                <a:lnTo>
                  <a:pt x="691" y="1237"/>
                </a:lnTo>
                <a:lnTo>
                  <a:pt x="696" y="1231"/>
                </a:lnTo>
                <a:lnTo>
                  <a:pt x="686" y="1242"/>
                </a:lnTo>
                <a:lnTo>
                  <a:pt x="2276" y="2364"/>
                </a:lnTo>
                <a:lnTo>
                  <a:pt x="722" y="1133"/>
                </a:lnTo>
                <a:lnTo>
                  <a:pt x="707" y="1138"/>
                </a:lnTo>
                <a:lnTo>
                  <a:pt x="712" y="1138"/>
                </a:lnTo>
                <a:lnTo>
                  <a:pt x="707" y="1143"/>
                </a:lnTo>
                <a:lnTo>
                  <a:pt x="696" y="1143"/>
                </a:lnTo>
                <a:lnTo>
                  <a:pt x="686" y="1148"/>
                </a:lnTo>
                <a:lnTo>
                  <a:pt x="681" y="1153"/>
                </a:lnTo>
                <a:lnTo>
                  <a:pt x="686" y="1153"/>
                </a:lnTo>
                <a:lnTo>
                  <a:pt x="676" y="1159"/>
                </a:lnTo>
                <a:lnTo>
                  <a:pt x="681" y="1159"/>
                </a:lnTo>
                <a:lnTo>
                  <a:pt x="686" y="1159"/>
                </a:lnTo>
                <a:lnTo>
                  <a:pt x="686" y="1164"/>
                </a:lnTo>
                <a:lnTo>
                  <a:pt x="686" y="1159"/>
                </a:lnTo>
                <a:lnTo>
                  <a:pt x="702" y="1148"/>
                </a:lnTo>
                <a:lnTo>
                  <a:pt x="707" y="1143"/>
                </a:lnTo>
                <a:lnTo>
                  <a:pt x="712" y="1143"/>
                </a:lnTo>
                <a:lnTo>
                  <a:pt x="722" y="1133"/>
                </a:lnTo>
                <a:lnTo>
                  <a:pt x="2276" y="2364"/>
                </a:lnTo>
                <a:lnTo>
                  <a:pt x="728" y="1081"/>
                </a:lnTo>
                <a:lnTo>
                  <a:pt x="728" y="1076"/>
                </a:lnTo>
                <a:lnTo>
                  <a:pt x="733" y="1065"/>
                </a:lnTo>
                <a:lnTo>
                  <a:pt x="728" y="1065"/>
                </a:lnTo>
                <a:lnTo>
                  <a:pt x="728" y="1070"/>
                </a:lnTo>
                <a:lnTo>
                  <a:pt x="722" y="1076"/>
                </a:lnTo>
                <a:lnTo>
                  <a:pt x="712" y="1076"/>
                </a:lnTo>
                <a:lnTo>
                  <a:pt x="712" y="1081"/>
                </a:lnTo>
                <a:lnTo>
                  <a:pt x="717" y="1081"/>
                </a:lnTo>
                <a:lnTo>
                  <a:pt x="722" y="1081"/>
                </a:lnTo>
                <a:lnTo>
                  <a:pt x="728" y="1081"/>
                </a:lnTo>
                <a:lnTo>
                  <a:pt x="2276" y="2364"/>
                </a:lnTo>
                <a:lnTo>
                  <a:pt x="790" y="966"/>
                </a:lnTo>
                <a:lnTo>
                  <a:pt x="785" y="972"/>
                </a:lnTo>
                <a:lnTo>
                  <a:pt x="790" y="972"/>
                </a:lnTo>
                <a:lnTo>
                  <a:pt x="790" y="966"/>
                </a:lnTo>
                <a:lnTo>
                  <a:pt x="2276" y="2364"/>
                </a:lnTo>
                <a:lnTo>
                  <a:pt x="785" y="302"/>
                </a:lnTo>
                <a:lnTo>
                  <a:pt x="790" y="296"/>
                </a:lnTo>
                <a:lnTo>
                  <a:pt x="785" y="296"/>
                </a:lnTo>
                <a:lnTo>
                  <a:pt x="785" y="302"/>
                </a:lnTo>
                <a:lnTo>
                  <a:pt x="2276" y="2364"/>
                </a:lnTo>
                <a:lnTo>
                  <a:pt x="800" y="707"/>
                </a:lnTo>
                <a:lnTo>
                  <a:pt x="800" y="702"/>
                </a:lnTo>
                <a:lnTo>
                  <a:pt x="805" y="696"/>
                </a:lnTo>
                <a:lnTo>
                  <a:pt x="800" y="702"/>
                </a:lnTo>
                <a:lnTo>
                  <a:pt x="800" y="707"/>
                </a:lnTo>
                <a:lnTo>
                  <a:pt x="2276" y="2364"/>
                </a:lnTo>
                <a:lnTo>
                  <a:pt x="800" y="494"/>
                </a:lnTo>
                <a:lnTo>
                  <a:pt x="795" y="499"/>
                </a:lnTo>
                <a:lnTo>
                  <a:pt x="795" y="504"/>
                </a:lnTo>
                <a:lnTo>
                  <a:pt x="795" y="499"/>
                </a:lnTo>
                <a:lnTo>
                  <a:pt x="800" y="499"/>
                </a:lnTo>
                <a:lnTo>
                  <a:pt x="805" y="499"/>
                </a:lnTo>
                <a:lnTo>
                  <a:pt x="805" y="494"/>
                </a:lnTo>
                <a:lnTo>
                  <a:pt x="805" y="489"/>
                </a:lnTo>
                <a:lnTo>
                  <a:pt x="800" y="494"/>
                </a:lnTo>
                <a:lnTo>
                  <a:pt x="2276" y="2364"/>
                </a:lnTo>
                <a:lnTo>
                  <a:pt x="800" y="416"/>
                </a:lnTo>
                <a:lnTo>
                  <a:pt x="795" y="421"/>
                </a:lnTo>
                <a:lnTo>
                  <a:pt x="805" y="416"/>
                </a:lnTo>
                <a:lnTo>
                  <a:pt x="805" y="411"/>
                </a:lnTo>
                <a:lnTo>
                  <a:pt x="800" y="416"/>
                </a:lnTo>
                <a:lnTo>
                  <a:pt x="2276" y="2364"/>
                </a:lnTo>
                <a:lnTo>
                  <a:pt x="800" y="582"/>
                </a:lnTo>
                <a:lnTo>
                  <a:pt x="800" y="577"/>
                </a:lnTo>
                <a:lnTo>
                  <a:pt x="795" y="582"/>
                </a:lnTo>
                <a:lnTo>
                  <a:pt x="790" y="587"/>
                </a:lnTo>
                <a:lnTo>
                  <a:pt x="795" y="587"/>
                </a:lnTo>
                <a:lnTo>
                  <a:pt x="790" y="587"/>
                </a:lnTo>
                <a:lnTo>
                  <a:pt x="795" y="587"/>
                </a:lnTo>
                <a:lnTo>
                  <a:pt x="790" y="587"/>
                </a:lnTo>
                <a:lnTo>
                  <a:pt x="795" y="587"/>
                </a:lnTo>
                <a:lnTo>
                  <a:pt x="800" y="582"/>
                </a:lnTo>
                <a:lnTo>
                  <a:pt x="2276" y="2364"/>
                </a:lnTo>
                <a:lnTo>
                  <a:pt x="795" y="587"/>
                </a:lnTo>
                <a:lnTo>
                  <a:pt x="795" y="582"/>
                </a:lnTo>
                <a:lnTo>
                  <a:pt x="800" y="582"/>
                </a:lnTo>
                <a:lnTo>
                  <a:pt x="795" y="587"/>
                </a:lnTo>
                <a:lnTo>
                  <a:pt x="2276" y="2364"/>
                </a:lnTo>
                <a:lnTo>
                  <a:pt x="483" y="1299"/>
                </a:lnTo>
                <a:lnTo>
                  <a:pt x="489" y="1294"/>
                </a:lnTo>
                <a:lnTo>
                  <a:pt x="489" y="1289"/>
                </a:lnTo>
                <a:lnTo>
                  <a:pt x="483" y="1289"/>
                </a:lnTo>
                <a:lnTo>
                  <a:pt x="478" y="1294"/>
                </a:lnTo>
                <a:lnTo>
                  <a:pt x="473" y="1299"/>
                </a:lnTo>
                <a:lnTo>
                  <a:pt x="478" y="1294"/>
                </a:lnTo>
                <a:lnTo>
                  <a:pt x="478" y="1299"/>
                </a:lnTo>
                <a:lnTo>
                  <a:pt x="483" y="1294"/>
                </a:lnTo>
                <a:lnTo>
                  <a:pt x="483" y="1299"/>
                </a:lnTo>
                <a:lnTo>
                  <a:pt x="2276" y="2364"/>
                </a:lnTo>
                <a:lnTo>
                  <a:pt x="468" y="1278"/>
                </a:lnTo>
                <a:lnTo>
                  <a:pt x="468" y="1273"/>
                </a:lnTo>
                <a:lnTo>
                  <a:pt x="473" y="1273"/>
                </a:lnTo>
                <a:lnTo>
                  <a:pt x="473" y="1268"/>
                </a:lnTo>
                <a:lnTo>
                  <a:pt x="468" y="1263"/>
                </a:lnTo>
                <a:lnTo>
                  <a:pt x="457" y="1268"/>
                </a:lnTo>
                <a:lnTo>
                  <a:pt x="452" y="1273"/>
                </a:lnTo>
                <a:lnTo>
                  <a:pt x="452" y="1278"/>
                </a:lnTo>
                <a:lnTo>
                  <a:pt x="447" y="1283"/>
                </a:lnTo>
                <a:lnTo>
                  <a:pt x="452" y="1283"/>
                </a:lnTo>
                <a:lnTo>
                  <a:pt x="457" y="1283"/>
                </a:lnTo>
                <a:lnTo>
                  <a:pt x="457" y="1289"/>
                </a:lnTo>
                <a:lnTo>
                  <a:pt x="463" y="1289"/>
                </a:lnTo>
                <a:lnTo>
                  <a:pt x="468" y="1283"/>
                </a:lnTo>
                <a:lnTo>
                  <a:pt x="468" y="1278"/>
                </a:lnTo>
                <a:lnTo>
                  <a:pt x="2276" y="2364"/>
                </a:lnTo>
                <a:lnTo>
                  <a:pt x="515" y="1242"/>
                </a:lnTo>
                <a:lnTo>
                  <a:pt x="525" y="1237"/>
                </a:lnTo>
                <a:lnTo>
                  <a:pt x="530" y="1231"/>
                </a:lnTo>
                <a:lnTo>
                  <a:pt x="530" y="1226"/>
                </a:lnTo>
                <a:lnTo>
                  <a:pt x="515" y="1231"/>
                </a:lnTo>
                <a:lnTo>
                  <a:pt x="504" y="1242"/>
                </a:lnTo>
                <a:lnTo>
                  <a:pt x="509" y="1242"/>
                </a:lnTo>
                <a:lnTo>
                  <a:pt x="504" y="1247"/>
                </a:lnTo>
                <a:lnTo>
                  <a:pt x="515" y="1242"/>
                </a:lnTo>
                <a:lnTo>
                  <a:pt x="2276" y="2364"/>
                </a:lnTo>
                <a:lnTo>
                  <a:pt x="457" y="1372"/>
                </a:lnTo>
                <a:lnTo>
                  <a:pt x="463" y="1372"/>
                </a:lnTo>
                <a:lnTo>
                  <a:pt x="463" y="1366"/>
                </a:lnTo>
                <a:lnTo>
                  <a:pt x="457" y="1372"/>
                </a:lnTo>
                <a:lnTo>
                  <a:pt x="2276" y="2364"/>
                </a:lnTo>
                <a:lnTo>
                  <a:pt x="494" y="1330"/>
                </a:lnTo>
                <a:lnTo>
                  <a:pt x="499" y="1325"/>
                </a:lnTo>
                <a:lnTo>
                  <a:pt x="483" y="1335"/>
                </a:lnTo>
                <a:lnTo>
                  <a:pt x="483" y="1330"/>
                </a:lnTo>
                <a:lnTo>
                  <a:pt x="489" y="1330"/>
                </a:lnTo>
                <a:lnTo>
                  <a:pt x="483" y="1335"/>
                </a:lnTo>
                <a:lnTo>
                  <a:pt x="494" y="1330"/>
                </a:lnTo>
                <a:lnTo>
                  <a:pt x="2276" y="2364"/>
                </a:lnTo>
                <a:lnTo>
                  <a:pt x="437" y="1133"/>
                </a:lnTo>
                <a:lnTo>
                  <a:pt x="431" y="1133"/>
                </a:lnTo>
                <a:lnTo>
                  <a:pt x="431" y="1138"/>
                </a:lnTo>
                <a:lnTo>
                  <a:pt x="431" y="1133"/>
                </a:lnTo>
                <a:lnTo>
                  <a:pt x="431" y="1138"/>
                </a:lnTo>
                <a:lnTo>
                  <a:pt x="431" y="1133"/>
                </a:lnTo>
                <a:lnTo>
                  <a:pt x="437" y="1133"/>
                </a:lnTo>
                <a:lnTo>
                  <a:pt x="2276" y="2364"/>
                </a:lnTo>
                <a:lnTo>
                  <a:pt x="457" y="1257"/>
                </a:lnTo>
                <a:lnTo>
                  <a:pt x="463" y="1257"/>
                </a:lnTo>
                <a:lnTo>
                  <a:pt x="463" y="1252"/>
                </a:lnTo>
                <a:lnTo>
                  <a:pt x="457" y="1252"/>
                </a:lnTo>
                <a:lnTo>
                  <a:pt x="457" y="1257"/>
                </a:lnTo>
                <a:lnTo>
                  <a:pt x="457" y="1252"/>
                </a:lnTo>
                <a:lnTo>
                  <a:pt x="457" y="1257"/>
                </a:lnTo>
                <a:lnTo>
                  <a:pt x="2276" y="2364"/>
                </a:lnTo>
                <a:lnTo>
                  <a:pt x="473" y="1283"/>
                </a:lnTo>
                <a:lnTo>
                  <a:pt x="478" y="1283"/>
                </a:lnTo>
                <a:lnTo>
                  <a:pt x="483" y="1278"/>
                </a:lnTo>
                <a:lnTo>
                  <a:pt x="483" y="1273"/>
                </a:lnTo>
                <a:lnTo>
                  <a:pt x="478" y="1273"/>
                </a:lnTo>
                <a:lnTo>
                  <a:pt x="468" y="1283"/>
                </a:lnTo>
                <a:lnTo>
                  <a:pt x="473" y="1283"/>
                </a:lnTo>
                <a:lnTo>
                  <a:pt x="2276" y="2364"/>
                </a:lnTo>
                <a:lnTo>
                  <a:pt x="416" y="1315"/>
                </a:lnTo>
                <a:lnTo>
                  <a:pt x="411" y="1315"/>
                </a:lnTo>
                <a:lnTo>
                  <a:pt x="411" y="1320"/>
                </a:lnTo>
                <a:lnTo>
                  <a:pt x="416" y="1315"/>
                </a:lnTo>
                <a:lnTo>
                  <a:pt x="2276" y="2364"/>
                </a:lnTo>
                <a:lnTo>
                  <a:pt x="499" y="1346"/>
                </a:lnTo>
                <a:lnTo>
                  <a:pt x="504" y="1346"/>
                </a:lnTo>
                <a:lnTo>
                  <a:pt x="499" y="1341"/>
                </a:lnTo>
                <a:lnTo>
                  <a:pt x="494" y="1346"/>
                </a:lnTo>
                <a:lnTo>
                  <a:pt x="499" y="1346"/>
                </a:lnTo>
                <a:lnTo>
                  <a:pt x="2276" y="2364"/>
                </a:lnTo>
                <a:lnTo>
                  <a:pt x="587" y="1221"/>
                </a:lnTo>
                <a:lnTo>
                  <a:pt x="598" y="1221"/>
                </a:lnTo>
                <a:lnTo>
                  <a:pt x="603" y="1211"/>
                </a:lnTo>
                <a:lnTo>
                  <a:pt x="598" y="1211"/>
                </a:lnTo>
                <a:lnTo>
                  <a:pt x="592" y="1221"/>
                </a:lnTo>
                <a:lnTo>
                  <a:pt x="587" y="1221"/>
                </a:lnTo>
                <a:lnTo>
                  <a:pt x="2276" y="2364"/>
                </a:lnTo>
                <a:lnTo>
                  <a:pt x="187" y="1335"/>
                </a:lnTo>
                <a:lnTo>
                  <a:pt x="192" y="1335"/>
                </a:lnTo>
                <a:lnTo>
                  <a:pt x="192" y="1341"/>
                </a:lnTo>
                <a:lnTo>
                  <a:pt x="192" y="1335"/>
                </a:lnTo>
                <a:lnTo>
                  <a:pt x="192" y="1341"/>
                </a:lnTo>
                <a:lnTo>
                  <a:pt x="192" y="1335"/>
                </a:lnTo>
                <a:lnTo>
                  <a:pt x="192" y="1341"/>
                </a:lnTo>
                <a:lnTo>
                  <a:pt x="198" y="1335"/>
                </a:lnTo>
                <a:lnTo>
                  <a:pt x="198" y="1341"/>
                </a:lnTo>
                <a:lnTo>
                  <a:pt x="198" y="1335"/>
                </a:lnTo>
                <a:lnTo>
                  <a:pt x="203" y="1335"/>
                </a:lnTo>
                <a:lnTo>
                  <a:pt x="208" y="1335"/>
                </a:lnTo>
                <a:lnTo>
                  <a:pt x="208" y="1325"/>
                </a:lnTo>
                <a:lnTo>
                  <a:pt x="213" y="1330"/>
                </a:lnTo>
                <a:lnTo>
                  <a:pt x="208" y="1325"/>
                </a:lnTo>
                <a:lnTo>
                  <a:pt x="213" y="1325"/>
                </a:lnTo>
                <a:lnTo>
                  <a:pt x="213" y="1320"/>
                </a:lnTo>
                <a:lnTo>
                  <a:pt x="208" y="1320"/>
                </a:lnTo>
                <a:lnTo>
                  <a:pt x="213" y="1320"/>
                </a:lnTo>
                <a:lnTo>
                  <a:pt x="208" y="1320"/>
                </a:lnTo>
                <a:lnTo>
                  <a:pt x="208" y="1315"/>
                </a:lnTo>
                <a:lnTo>
                  <a:pt x="203" y="1315"/>
                </a:lnTo>
                <a:lnTo>
                  <a:pt x="198" y="1315"/>
                </a:lnTo>
                <a:lnTo>
                  <a:pt x="198" y="1320"/>
                </a:lnTo>
                <a:lnTo>
                  <a:pt x="198" y="1315"/>
                </a:lnTo>
                <a:lnTo>
                  <a:pt x="192" y="1320"/>
                </a:lnTo>
                <a:lnTo>
                  <a:pt x="187" y="1320"/>
                </a:lnTo>
                <a:lnTo>
                  <a:pt x="187" y="1325"/>
                </a:lnTo>
                <a:lnTo>
                  <a:pt x="182" y="1330"/>
                </a:lnTo>
                <a:lnTo>
                  <a:pt x="187" y="1330"/>
                </a:lnTo>
                <a:lnTo>
                  <a:pt x="182" y="1330"/>
                </a:lnTo>
                <a:lnTo>
                  <a:pt x="187" y="1330"/>
                </a:lnTo>
                <a:lnTo>
                  <a:pt x="182" y="1335"/>
                </a:lnTo>
                <a:lnTo>
                  <a:pt x="187" y="1330"/>
                </a:lnTo>
                <a:lnTo>
                  <a:pt x="182" y="1335"/>
                </a:lnTo>
                <a:lnTo>
                  <a:pt x="187" y="1335"/>
                </a:lnTo>
                <a:lnTo>
                  <a:pt x="182" y="1335"/>
                </a:lnTo>
                <a:lnTo>
                  <a:pt x="187" y="1335"/>
                </a:lnTo>
                <a:lnTo>
                  <a:pt x="2276" y="2364"/>
                </a:lnTo>
                <a:lnTo>
                  <a:pt x="613" y="1148"/>
                </a:lnTo>
                <a:lnTo>
                  <a:pt x="608" y="1148"/>
                </a:lnTo>
                <a:lnTo>
                  <a:pt x="608" y="1153"/>
                </a:lnTo>
                <a:lnTo>
                  <a:pt x="613" y="1148"/>
                </a:lnTo>
                <a:lnTo>
                  <a:pt x="2276" y="2364"/>
                </a:lnTo>
                <a:lnTo>
                  <a:pt x="530" y="1252"/>
                </a:lnTo>
                <a:lnTo>
                  <a:pt x="535" y="1252"/>
                </a:lnTo>
                <a:lnTo>
                  <a:pt x="541" y="1247"/>
                </a:lnTo>
                <a:lnTo>
                  <a:pt x="541" y="1242"/>
                </a:lnTo>
                <a:lnTo>
                  <a:pt x="530" y="1252"/>
                </a:lnTo>
                <a:lnTo>
                  <a:pt x="2276" y="2364"/>
                </a:lnTo>
                <a:lnTo>
                  <a:pt x="805" y="655"/>
                </a:lnTo>
                <a:lnTo>
                  <a:pt x="800" y="660"/>
                </a:lnTo>
                <a:lnTo>
                  <a:pt x="800" y="655"/>
                </a:lnTo>
                <a:lnTo>
                  <a:pt x="805" y="655"/>
                </a:lnTo>
                <a:lnTo>
                  <a:pt x="2276" y="2364"/>
                </a:lnTo>
                <a:lnTo>
                  <a:pt x="629" y="1128"/>
                </a:lnTo>
                <a:lnTo>
                  <a:pt x="624" y="1128"/>
                </a:lnTo>
                <a:lnTo>
                  <a:pt x="624" y="1133"/>
                </a:lnTo>
                <a:lnTo>
                  <a:pt x="629" y="1128"/>
                </a:lnTo>
                <a:lnTo>
                  <a:pt x="2276" y="2364"/>
                </a:lnTo>
                <a:lnTo>
                  <a:pt x="733" y="1133"/>
                </a:lnTo>
                <a:lnTo>
                  <a:pt x="738" y="1128"/>
                </a:lnTo>
                <a:lnTo>
                  <a:pt x="733" y="1128"/>
                </a:lnTo>
                <a:lnTo>
                  <a:pt x="728" y="1133"/>
                </a:lnTo>
                <a:lnTo>
                  <a:pt x="733" y="1133"/>
                </a:lnTo>
                <a:lnTo>
                  <a:pt x="2276" y="2364"/>
                </a:lnTo>
                <a:lnTo>
                  <a:pt x="608" y="1195"/>
                </a:lnTo>
                <a:lnTo>
                  <a:pt x="603" y="1200"/>
                </a:lnTo>
                <a:lnTo>
                  <a:pt x="608" y="1200"/>
                </a:lnTo>
                <a:lnTo>
                  <a:pt x="603" y="1200"/>
                </a:lnTo>
                <a:lnTo>
                  <a:pt x="608" y="1195"/>
                </a:lnTo>
                <a:lnTo>
                  <a:pt x="2276" y="2364"/>
                </a:lnTo>
                <a:lnTo>
                  <a:pt x="582" y="1221"/>
                </a:lnTo>
                <a:lnTo>
                  <a:pt x="577" y="1221"/>
                </a:lnTo>
                <a:lnTo>
                  <a:pt x="566" y="1231"/>
                </a:lnTo>
                <a:lnTo>
                  <a:pt x="572" y="1231"/>
                </a:lnTo>
                <a:lnTo>
                  <a:pt x="582" y="1226"/>
                </a:lnTo>
                <a:lnTo>
                  <a:pt x="582" y="1221"/>
                </a:lnTo>
                <a:lnTo>
                  <a:pt x="2276" y="2364"/>
                </a:lnTo>
                <a:lnTo>
                  <a:pt x="629" y="1179"/>
                </a:lnTo>
                <a:lnTo>
                  <a:pt x="629" y="1174"/>
                </a:lnTo>
                <a:lnTo>
                  <a:pt x="618" y="1179"/>
                </a:lnTo>
                <a:lnTo>
                  <a:pt x="618" y="1185"/>
                </a:lnTo>
                <a:lnTo>
                  <a:pt x="624" y="1179"/>
                </a:lnTo>
                <a:lnTo>
                  <a:pt x="624" y="1185"/>
                </a:lnTo>
                <a:lnTo>
                  <a:pt x="624" y="1179"/>
                </a:lnTo>
                <a:lnTo>
                  <a:pt x="629" y="1179"/>
                </a:lnTo>
                <a:lnTo>
                  <a:pt x="2276" y="2364"/>
                </a:lnTo>
                <a:lnTo>
                  <a:pt x="3912" y="192"/>
                </a:lnTo>
                <a:lnTo>
                  <a:pt x="3912" y="187"/>
                </a:lnTo>
                <a:lnTo>
                  <a:pt x="3907" y="182"/>
                </a:lnTo>
                <a:lnTo>
                  <a:pt x="3902" y="182"/>
                </a:lnTo>
                <a:lnTo>
                  <a:pt x="3902" y="187"/>
                </a:lnTo>
                <a:lnTo>
                  <a:pt x="3907" y="192"/>
                </a:lnTo>
                <a:lnTo>
                  <a:pt x="3912" y="192"/>
                </a:lnTo>
                <a:lnTo>
                  <a:pt x="2276" y="2364"/>
                </a:lnTo>
                <a:lnTo>
                  <a:pt x="3886" y="130"/>
                </a:lnTo>
                <a:lnTo>
                  <a:pt x="3886" y="125"/>
                </a:lnTo>
                <a:lnTo>
                  <a:pt x="3881" y="130"/>
                </a:lnTo>
                <a:lnTo>
                  <a:pt x="3886" y="130"/>
                </a:lnTo>
                <a:lnTo>
                  <a:pt x="2276" y="2364"/>
                </a:lnTo>
                <a:lnTo>
                  <a:pt x="3860" y="109"/>
                </a:lnTo>
                <a:lnTo>
                  <a:pt x="3860" y="104"/>
                </a:lnTo>
                <a:lnTo>
                  <a:pt x="3865" y="104"/>
                </a:lnTo>
                <a:lnTo>
                  <a:pt x="3865" y="109"/>
                </a:lnTo>
                <a:lnTo>
                  <a:pt x="3865" y="114"/>
                </a:lnTo>
                <a:lnTo>
                  <a:pt x="3871" y="109"/>
                </a:lnTo>
                <a:lnTo>
                  <a:pt x="3871" y="114"/>
                </a:lnTo>
                <a:lnTo>
                  <a:pt x="3871" y="109"/>
                </a:lnTo>
                <a:lnTo>
                  <a:pt x="3876" y="109"/>
                </a:lnTo>
                <a:lnTo>
                  <a:pt x="3871" y="109"/>
                </a:lnTo>
                <a:lnTo>
                  <a:pt x="3876" y="104"/>
                </a:lnTo>
                <a:lnTo>
                  <a:pt x="3871" y="104"/>
                </a:lnTo>
                <a:lnTo>
                  <a:pt x="3865" y="99"/>
                </a:lnTo>
                <a:lnTo>
                  <a:pt x="3860" y="104"/>
                </a:lnTo>
                <a:lnTo>
                  <a:pt x="3855" y="104"/>
                </a:lnTo>
                <a:lnTo>
                  <a:pt x="3860" y="109"/>
                </a:lnTo>
                <a:lnTo>
                  <a:pt x="2276" y="2364"/>
                </a:lnTo>
                <a:lnTo>
                  <a:pt x="3840" y="89"/>
                </a:lnTo>
                <a:lnTo>
                  <a:pt x="3845" y="89"/>
                </a:lnTo>
                <a:lnTo>
                  <a:pt x="3845" y="83"/>
                </a:lnTo>
                <a:lnTo>
                  <a:pt x="3845" y="78"/>
                </a:lnTo>
                <a:lnTo>
                  <a:pt x="3840" y="78"/>
                </a:lnTo>
                <a:lnTo>
                  <a:pt x="3834" y="89"/>
                </a:lnTo>
                <a:lnTo>
                  <a:pt x="3840" y="89"/>
                </a:lnTo>
                <a:lnTo>
                  <a:pt x="2276" y="2364"/>
                </a:lnTo>
                <a:lnTo>
                  <a:pt x="3798" y="57"/>
                </a:lnTo>
                <a:lnTo>
                  <a:pt x="3803" y="52"/>
                </a:lnTo>
                <a:lnTo>
                  <a:pt x="3803" y="57"/>
                </a:lnTo>
                <a:lnTo>
                  <a:pt x="3808" y="52"/>
                </a:lnTo>
                <a:lnTo>
                  <a:pt x="3814" y="52"/>
                </a:lnTo>
                <a:lnTo>
                  <a:pt x="3814" y="47"/>
                </a:lnTo>
                <a:lnTo>
                  <a:pt x="3819" y="42"/>
                </a:lnTo>
                <a:lnTo>
                  <a:pt x="3814" y="42"/>
                </a:lnTo>
                <a:lnTo>
                  <a:pt x="3819" y="37"/>
                </a:lnTo>
                <a:lnTo>
                  <a:pt x="3814" y="37"/>
                </a:lnTo>
                <a:lnTo>
                  <a:pt x="3819" y="31"/>
                </a:lnTo>
                <a:lnTo>
                  <a:pt x="3814" y="37"/>
                </a:lnTo>
                <a:lnTo>
                  <a:pt x="3814" y="31"/>
                </a:lnTo>
                <a:lnTo>
                  <a:pt x="3808" y="37"/>
                </a:lnTo>
                <a:lnTo>
                  <a:pt x="3803" y="37"/>
                </a:lnTo>
                <a:lnTo>
                  <a:pt x="3803" y="42"/>
                </a:lnTo>
                <a:lnTo>
                  <a:pt x="3798" y="42"/>
                </a:lnTo>
                <a:lnTo>
                  <a:pt x="3798" y="47"/>
                </a:lnTo>
                <a:lnTo>
                  <a:pt x="3798" y="52"/>
                </a:lnTo>
                <a:lnTo>
                  <a:pt x="3798" y="57"/>
                </a:lnTo>
                <a:lnTo>
                  <a:pt x="2276" y="2364"/>
                </a:lnTo>
                <a:lnTo>
                  <a:pt x="3829" y="156"/>
                </a:lnTo>
                <a:lnTo>
                  <a:pt x="3829" y="151"/>
                </a:lnTo>
                <a:lnTo>
                  <a:pt x="3834" y="151"/>
                </a:lnTo>
                <a:lnTo>
                  <a:pt x="3829" y="146"/>
                </a:lnTo>
                <a:lnTo>
                  <a:pt x="3834" y="146"/>
                </a:lnTo>
                <a:lnTo>
                  <a:pt x="3829" y="146"/>
                </a:lnTo>
                <a:lnTo>
                  <a:pt x="3829" y="140"/>
                </a:lnTo>
                <a:lnTo>
                  <a:pt x="3824" y="146"/>
                </a:lnTo>
                <a:lnTo>
                  <a:pt x="3824" y="151"/>
                </a:lnTo>
                <a:lnTo>
                  <a:pt x="3829" y="151"/>
                </a:lnTo>
                <a:lnTo>
                  <a:pt x="3829" y="156"/>
                </a:lnTo>
                <a:lnTo>
                  <a:pt x="2276" y="2364"/>
                </a:lnTo>
                <a:lnTo>
                  <a:pt x="3969" y="94"/>
                </a:lnTo>
                <a:lnTo>
                  <a:pt x="3969" y="89"/>
                </a:lnTo>
                <a:lnTo>
                  <a:pt x="3975" y="89"/>
                </a:lnTo>
                <a:lnTo>
                  <a:pt x="3969" y="89"/>
                </a:lnTo>
                <a:lnTo>
                  <a:pt x="3969" y="94"/>
                </a:lnTo>
                <a:lnTo>
                  <a:pt x="2276" y="2364"/>
                </a:lnTo>
                <a:lnTo>
                  <a:pt x="4333" y="2094"/>
                </a:lnTo>
                <a:lnTo>
                  <a:pt x="4338" y="2094"/>
                </a:lnTo>
                <a:lnTo>
                  <a:pt x="4343" y="2094"/>
                </a:lnTo>
                <a:lnTo>
                  <a:pt x="4343" y="2099"/>
                </a:lnTo>
                <a:lnTo>
                  <a:pt x="4349" y="2104"/>
                </a:lnTo>
                <a:lnTo>
                  <a:pt x="4354" y="2104"/>
                </a:lnTo>
                <a:lnTo>
                  <a:pt x="4359" y="2104"/>
                </a:lnTo>
                <a:lnTo>
                  <a:pt x="4354" y="2099"/>
                </a:lnTo>
                <a:lnTo>
                  <a:pt x="4359" y="2094"/>
                </a:lnTo>
                <a:lnTo>
                  <a:pt x="4364" y="2094"/>
                </a:lnTo>
                <a:lnTo>
                  <a:pt x="4354" y="2089"/>
                </a:lnTo>
                <a:lnTo>
                  <a:pt x="4359" y="2089"/>
                </a:lnTo>
                <a:lnTo>
                  <a:pt x="4364" y="2083"/>
                </a:lnTo>
                <a:lnTo>
                  <a:pt x="4364" y="2078"/>
                </a:lnTo>
                <a:lnTo>
                  <a:pt x="4354" y="2089"/>
                </a:lnTo>
                <a:lnTo>
                  <a:pt x="4349" y="2083"/>
                </a:lnTo>
                <a:lnTo>
                  <a:pt x="4349" y="2078"/>
                </a:lnTo>
                <a:lnTo>
                  <a:pt x="4349" y="2083"/>
                </a:lnTo>
                <a:lnTo>
                  <a:pt x="4343" y="2083"/>
                </a:lnTo>
                <a:lnTo>
                  <a:pt x="4343" y="2089"/>
                </a:lnTo>
                <a:lnTo>
                  <a:pt x="4333" y="2094"/>
                </a:lnTo>
                <a:lnTo>
                  <a:pt x="2276" y="2364"/>
                </a:lnTo>
                <a:lnTo>
                  <a:pt x="4369" y="2115"/>
                </a:lnTo>
                <a:lnTo>
                  <a:pt x="4364" y="2120"/>
                </a:lnTo>
                <a:lnTo>
                  <a:pt x="4354" y="2130"/>
                </a:lnTo>
                <a:lnTo>
                  <a:pt x="4354" y="2135"/>
                </a:lnTo>
                <a:lnTo>
                  <a:pt x="4354" y="2141"/>
                </a:lnTo>
                <a:lnTo>
                  <a:pt x="4338" y="2146"/>
                </a:lnTo>
                <a:lnTo>
                  <a:pt x="4349" y="2146"/>
                </a:lnTo>
                <a:lnTo>
                  <a:pt x="4354" y="2146"/>
                </a:lnTo>
                <a:lnTo>
                  <a:pt x="4354" y="2156"/>
                </a:lnTo>
                <a:lnTo>
                  <a:pt x="4359" y="2167"/>
                </a:lnTo>
                <a:lnTo>
                  <a:pt x="4364" y="2167"/>
                </a:lnTo>
                <a:lnTo>
                  <a:pt x="4364" y="2161"/>
                </a:lnTo>
                <a:lnTo>
                  <a:pt x="4369" y="2172"/>
                </a:lnTo>
                <a:lnTo>
                  <a:pt x="4380" y="2182"/>
                </a:lnTo>
                <a:lnTo>
                  <a:pt x="4385" y="2182"/>
                </a:lnTo>
                <a:lnTo>
                  <a:pt x="4395" y="2172"/>
                </a:lnTo>
                <a:lnTo>
                  <a:pt x="4390" y="2167"/>
                </a:lnTo>
                <a:lnTo>
                  <a:pt x="4385" y="2156"/>
                </a:lnTo>
                <a:lnTo>
                  <a:pt x="4385" y="2151"/>
                </a:lnTo>
                <a:lnTo>
                  <a:pt x="4390" y="2151"/>
                </a:lnTo>
                <a:lnTo>
                  <a:pt x="4395" y="2151"/>
                </a:lnTo>
                <a:lnTo>
                  <a:pt x="4395" y="2141"/>
                </a:lnTo>
                <a:lnTo>
                  <a:pt x="4385" y="2141"/>
                </a:lnTo>
                <a:lnTo>
                  <a:pt x="4390" y="2130"/>
                </a:lnTo>
                <a:lnTo>
                  <a:pt x="4395" y="2130"/>
                </a:lnTo>
                <a:lnTo>
                  <a:pt x="4395" y="2120"/>
                </a:lnTo>
                <a:lnTo>
                  <a:pt x="4375" y="2130"/>
                </a:lnTo>
                <a:lnTo>
                  <a:pt x="4375" y="2120"/>
                </a:lnTo>
                <a:lnTo>
                  <a:pt x="4375" y="2115"/>
                </a:lnTo>
                <a:lnTo>
                  <a:pt x="4369" y="2115"/>
                </a:lnTo>
                <a:lnTo>
                  <a:pt x="2276" y="2364"/>
                </a:lnTo>
                <a:lnTo>
                  <a:pt x="3315" y="899"/>
                </a:lnTo>
                <a:lnTo>
                  <a:pt x="3315" y="878"/>
                </a:lnTo>
                <a:lnTo>
                  <a:pt x="3310" y="857"/>
                </a:lnTo>
                <a:lnTo>
                  <a:pt x="3299" y="852"/>
                </a:lnTo>
                <a:lnTo>
                  <a:pt x="3284" y="842"/>
                </a:lnTo>
                <a:lnTo>
                  <a:pt x="3289" y="857"/>
                </a:lnTo>
                <a:lnTo>
                  <a:pt x="3294" y="889"/>
                </a:lnTo>
                <a:lnTo>
                  <a:pt x="3299" y="899"/>
                </a:lnTo>
                <a:lnTo>
                  <a:pt x="3304" y="904"/>
                </a:lnTo>
                <a:lnTo>
                  <a:pt x="3315" y="904"/>
                </a:lnTo>
                <a:lnTo>
                  <a:pt x="3315" y="899"/>
                </a:lnTo>
                <a:lnTo>
                  <a:pt x="2276" y="2364"/>
                </a:lnTo>
                <a:lnTo>
                  <a:pt x="3200" y="977"/>
                </a:lnTo>
                <a:lnTo>
                  <a:pt x="3206" y="992"/>
                </a:lnTo>
                <a:lnTo>
                  <a:pt x="3211" y="1003"/>
                </a:lnTo>
                <a:lnTo>
                  <a:pt x="3216" y="998"/>
                </a:lnTo>
                <a:lnTo>
                  <a:pt x="3226" y="972"/>
                </a:lnTo>
                <a:lnTo>
                  <a:pt x="3226" y="961"/>
                </a:lnTo>
                <a:lnTo>
                  <a:pt x="3206" y="946"/>
                </a:lnTo>
                <a:lnTo>
                  <a:pt x="3195" y="946"/>
                </a:lnTo>
                <a:lnTo>
                  <a:pt x="3190" y="946"/>
                </a:lnTo>
                <a:lnTo>
                  <a:pt x="3190" y="961"/>
                </a:lnTo>
                <a:lnTo>
                  <a:pt x="3200" y="977"/>
                </a:lnTo>
                <a:lnTo>
                  <a:pt x="2276" y="2364"/>
                </a:lnTo>
                <a:lnTo>
                  <a:pt x="3190" y="847"/>
                </a:lnTo>
                <a:lnTo>
                  <a:pt x="3195" y="857"/>
                </a:lnTo>
                <a:lnTo>
                  <a:pt x="3200" y="857"/>
                </a:lnTo>
                <a:lnTo>
                  <a:pt x="3200" y="852"/>
                </a:lnTo>
                <a:lnTo>
                  <a:pt x="3200" y="837"/>
                </a:lnTo>
                <a:lnTo>
                  <a:pt x="3195" y="831"/>
                </a:lnTo>
                <a:lnTo>
                  <a:pt x="3190" y="837"/>
                </a:lnTo>
                <a:lnTo>
                  <a:pt x="3185" y="842"/>
                </a:lnTo>
                <a:lnTo>
                  <a:pt x="3190" y="847"/>
                </a:lnTo>
                <a:lnTo>
                  <a:pt x="2276" y="2364"/>
                </a:lnTo>
                <a:lnTo>
                  <a:pt x="4369" y="2244"/>
                </a:lnTo>
                <a:lnTo>
                  <a:pt x="4364" y="2239"/>
                </a:lnTo>
                <a:lnTo>
                  <a:pt x="4359" y="2244"/>
                </a:lnTo>
                <a:lnTo>
                  <a:pt x="4354" y="2276"/>
                </a:lnTo>
                <a:lnTo>
                  <a:pt x="4349" y="2354"/>
                </a:lnTo>
                <a:lnTo>
                  <a:pt x="4349" y="2359"/>
                </a:lnTo>
                <a:lnTo>
                  <a:pt x="4354" y="2359"/>
                </a:lnTo>
                <a:lnTo>
                  <a:pt x="4369" y="2338"/>
                </a:lnTo>
                <a:lnTo>
                  <a:pt x="4375" y="2333"/>
                </a:lnTo>
                <a:lnTo>
                  <a:pt x="4375" y="2328"/>
                </a:lnTo>
                <a:lnTo>
                  <a:pt x="4369" y="2322"/>
                </a:lnTo>
                <a:lnTo>
                  <a:pt x="4369" y="2307"/>
                </a:lnTo>
                <a:lnTo>
                  <a:pt x="4369" y="2276"/>
                </a:lnTo>
                <a:lnTo>
                  <a:pt x="4369" y="2244"/>
                </a:lnTo>
                <a:lnTo>
                  <a:pt x="2276" y="2364"/>
                </a:lnTo>
                <a:lnTo>
                  <a:pt x="4385" y="1824"/>
                </a:lnTo>
                <a:lnTo>
                  <a:pt x="4380" y="1813"/>
                </a:lnTo>
                <a:lnTo>
                  <a:pt x="4380" y="1818"/>
                </a:lnTo>
                <a:lnTo>
                  <a:pt x="4369" y="1824"/>
                </a:lnTo>
                <a:lnTo>
                  <a:pt x="4369" y="1834"/>
                </a:lnTo>
                <a:lnTo>
                  <a:pt x="4375" y="1839"/>
                </a:lnTo>
                <a:lnTo>
                  <a:pt x="4390" y="1855"/>
                </a:lnTo>
                <a:lnTo>
                  <a:pt x="4395" y="1855"/>
                </a:lnTo>
                <a:lnTo>
                  <a:pt x="4395" y="1850"/>
                </a:lnTo>
                <a:lnTo>
                  <a:pt x="4380" y="1834"/>
                </a:lnTo>
                <a:lnTo>
                  <a:pt x="4375" y="1829"/>
                </a:lnTo>
                <a:lnTo>
                  <a:pt x="4380" y="1829"/>
                </a:lnTo>
                <a:lnTo>
                  <a:pt x="4385" y="1824"/>
                </a:lnTo>
                <a:lnTo>
                  <a:pt x="2276" y="2364"/>
                </a:lnTo>
                <a:lnTo>
                  <a:pt x="4380" y="385"/>
                </a:lnTo>
                <a:lnTo>
                  <a:pt x="4375" y="395"/>
                </a:lnTo>
                <a:lnTo>
                  <a:pt x="4380" y="405"/>
                </a:lnTo>
                <a:lnTo>
                  <a:pt x="4395" y="411"/>
                </a:lnTo>
                <a:lnTo>
                  <a:pt x="4395" y="353"/>
                </a:lnTo>
                <a:lnTo>
                  <a:pt x="4385" y="369"/>
                </a:lnTo>
                <a:lnTo>
                  <a:pt x="4380" y="385"/>
                </a:lnTo>
                <a:lnTo>
                  <a:pt x="2276" y="2364"/>
                </a:lnTo>
                <a:lnTo>
                  <a:pt x="4395" y="1434"/>
                </a:lnTo>
                <a:lnTo>
                  <a:pt x="4395" y="1424"/>
                </a:lnTo>
                <a:lnTo>
                  <a:pt x="4390" y="1424"/>
                </a:lnTo>
                <a:lnTo>
                  <a:pt x="4395" y="1434"/>
                </a:lnTo>
                <a:lnTo>
                  <a:pt x="2276" y="2364"/>
                </a:lnTo>
                <a:lnTo>
                  <a:pt x="3206" y="868"/>
                </a:lnTo>
                <a:lnTo>
                  <a:pt x="3216" y="868"/>
                </a:lnTo>
                <a:lnTo>
                  <a:pt x="3221" y="868"/>
                </a:lnTo>
                <a:lnTo>
                  <a:pt x="3216" y="863"/>
                </a:lnTo>
                <a:lnTo>
                  <a:pt x="3211" y="863"/>
                </a:lnTo>
                <a:lnTo>
                  <a:pt x="3221" y="857"/>
                </a:lnTo>
                <a:lnTo>
                  <a:pt x="3226" y="857"/>
                </a:lnTo>
                <a:lnTo>
                  <a:pt x="3221" y="852"/>
                </a:lnTo>
                <a:lnTo>
                  <a:pt x="3216" y="852"/>
                </a:lnTo>
                <a:lnTo>
                  <a:pt x="3216" y="847"/>
                </a:lnTo>
                <a:lnTo>
                  <a:pt x="3211" y="847"/>
                </a:lnTo>
                <a:lnTo>
                  <a:pt x="3211" y="852"/>
                </a:lnTo>
                <a:lnTo>
                  <a:pt x="3211" y="857"/>
                </a:lnTo>
                <a:lnTo>
                  <a:pt x="3206" y="863"/>
                </a:lnTo>
                <a:lnTo>
                  <a:pt x="3206" y="868"/>
                </a:lnTo>
                <a:lnTo>
                  <a:pt x="2276" y="2364"/>
                </a:lnTo>
                <a:lnTo>
                  <a:pt x="4375" y="1107"/>
                </a:lnTo>
                <a:lnTo>
                  <a:pt x="4380" y="1117"/>
                </a:lnTo>
                <a:lnTo>
                  <a:pt x="4390" y="1133"/>
                </a:lnTo>
                <a:lnTo>
                  <a:pt x="4390" y="1153"/>
                </a:lnTo>
                <a:lnTo>
                  <a:pt x="4375" y="1153"/>
                </a:lnTo>
                <a:lnTo>
                  <a:pt x="4369" y="1159"/>
                </a:lnTo>
                <a:lnTo>
                  <a:pt x="4375" y="1179"/>
                </a:lnTo>
                <a:lnTo>
                  <a:pt x="4380" y="1190"/>
                </a:lnTo>
                <a:lnTo>
                  <a:pt x="4395" y="1190"/>
                </a:lnTo>
                <a:lnTo>
                  <a:pt x="4395" y="1081"/>
                </a:lnTo>
                <a:lnTo>
                  <a:pt x="4375" y="1091"/>
                </a:lnTo>
                <a:lnTo>
                  <a:pt x="4369" y="1096"/>
                </a:lnTo>
                <a:lnTo>
                  <a:pt x="4375" y="1107"/>
                </a:lnTo>
                <a:lnTo>
                  <a:pt x="2276" y="2364"/>
                </a:lnTo>
                <a:lnTo>
                  <a:pt x="4390" y="2276"/>
                </a:lnTo>
                <a:lnTo>
                  <a:pt x="4395" y="2276"/>
                </a:lnTo>
                <a:lnTo>
                  <a:pt x="4395" y="2250"/>
                </a:lnTo>
                <a:lnTo>
                  <a:pt x="4385" y="2255"/>
                </a:lnTo>
                <a:lnTo>
                  <a:pt x="4380" y="2265"/>
                </a:lnTo>
                <a:lnTo>
                  <a:pt x="4385" y="2276"/>
                </a:lnTo>
                <a:lnTo>
                  <a:pt x="4385" y="2281"/>
                </a:lnTo>
                <a:lnTo>
                  <a:pt x="4390" y="2276"/>
                </a:lnTo>
                <a:lnTo>
                  <a:pt x="2276" y="2364"/>
                </a:lnTo>
                <a:lnTo>
                  <a:pt x="4177" y="1086"/>
                </a:lnTo>
                <a:lnTo>
                  <a:pt x="4177" y="1107"/>
                </a:lnTo>
                <a:lnTo>
                  <a:pt x="4182" y="1091"/>
                </a:lnTo>
                <a:lnTo>
                  <a:pt x="4177" y="1086"/>
                </a:lnTo>
                <a:lnTo>
                  <a:pt x="2276" y="2364"/>
                </a:lnTo>
                <a:lnTo>
                  <a:pt x="4240" y="972"/>
                </a:lnTo>
                <a:lnTo>
                  <a:pt x="4229" y="966"/>
                </a:lnTo>
                <a:lnTo>
                  <a:pt x="4229" y="972"/>
                </a:lnTo>
                <a:lnTo>
                  <a:pt x="4234" y="982"/>
                </a:lnTo>
                <a:lnTo>
                  <a:pt x="4234" y="987"/>
                </a:lnTo>
                <a:lnTo>
                  <a:pt x="4240" y="998"/>
                </a:lnTo>
                <a:lnTo>
                  <a:pt x="4240" y="1008"/>
                </a:lnTo>
                <a:lnTo>
                  <a:pt x="4240" y="1013"/>
                </a:lnTo>
                <a:lnTo>
                  <a:pt x="4240" y="1018"/>
                </a:lnTo>
                <a:lnTo>
                  <a:pt x="4240" y="1013"/>
                </a:lnTo>
                <a:lnTo>
                  <a:pt x="4240" y="972"/>
                </a:lnTo>
                <a:lnTo>
                  <a:pt x="2276" y="2364"/>
                </a:lnTo>
                <a:lnTo>
                  <a:pt x="4224" y="998"/>
                </a:lnTo>
                <a:lnTo>
                  <a:pt x="4219" y="1013"/>
                </a:lnTo>
                <a:lnTo>
                  <a:pt x="4214" y="1070"/>
                </a:lnTo>
                <a:lnTo>
                  <a:pt x="4214" y="1086"/>
                </a:lnTo>
                <a:lnTo>
                  <a:pt x="4219" y="1086"/>
                </a:lnTo>
                <a:lnTo>
                  <a:pt x="4224" y="998"/>
                </a:lnTo>
                <a:lnTo>
                  <a:pt x="2276" y="2364"/>
                </a:lnTo>
                <a:lnTo>
                  <a:pt x="4234" y="1065"/>
                </a:lnTo>
                <a:lnTo>
                  <a:pt x="4240" y="1055"/>
                </a:lnTo>
                <a:lnTo>
                  <a:pt x="4234" y="1024"/>
                </a:lnTo>
                <a:lnTo>
                  <a:pt x="4234" y="1018"/>
                </a:lnTo>
                <a:lnTo>
                  <a:pt x="4229" y="1039"/>
                </a:lnTo>
                <a:lnTo>
                  <a:pt x="4219" y="1070"/>
                </a:lnTo>
                <a:lnTo>
                  <a:pt x="4219" y="1086"/>
                </a:lnTo>
                <a:lnTo>
                  <a:pt x="4229" y="1081"/>
                </a:lnTo>
                <a:lnTo>
                  <a:pt x="4229" y="1091"/>
                </a:lnTo>
                <a:lnTo>
                  <a:pt x="4229" y="1102"/>
                </a:lnTo>
                <a:lnTo>
                  <a:pt x="4229" y="1096"/>
                </a:lnTo>
                <a:lnTo>
                  <a:pt x="4234" y="1065"/>
                </a:lnTo>
                <a:lnTo>
                  <a:pt x="2276" y="2364"/>
                </a:lnTo>
                <a:lnTo>
                  <a:pt x="4156" y="1003"/>
                </a:lnTo>
                <a:lnTo>
                  <a:pt x="4162" y="1013"/>
                </a:lnTo>
                <a:lnTo>
                  <a:pt x="4162" y="1003"/>
                </a:lnTo>
                <a:lnTo>
                  <a:pt x="4162" y="998"/>
                </a:lnTo>
                <a:lnTo>
                  <a:pt x="4156" y="1003"/>
                </a:lnTo>
                <a:lnTo>
                  <a:pt x="2276" y="2364"/>
                </a:lnTo>
                <a:lnTo>
                  <a:pt x="4203" y="1138"/>
                </a:lnTo>
                <a:lnTo>
                  <a:pt x="4214" y="1190"/>
                </a:lnTo>
                <a:lnTo>
                  <a:pt x="4214" y="1185"/>
                </a:lnTo>
                <a:lnTo>
                  <a:pt x="4203" y="1122"/>
                </a:lnTo>
                <a:lnTo>
                  <a:pt x="4203" y="1138"/>
                </a:lnTo>
                <a:lnTo>
                  <a:pt x="2276" y="2364"/>
                </a:lnTo>
                <a:lnTo>
                  <a:pt x="4167" y="1159"/>
                </a:lnTo>
                <a:lnTo>
                  <a:pt x="4156" y="1050"/>
                </a:lnTo>
                <a:lnTo>
                  <a:pt x="4162" y="1143"/>
                </a:lnTo>
                <a:lnTo>
                  <a:pt x="4167" y="1159"/>
                </a:lnTo>
                <a:lnTo>
                  <a:pt x="2276" y="2364"/>
                </a:lnTo>
                <a:lnTo>
                  <a:pt x="4110" y="909"/>
                </a:lnTo>
                <a:lnTo>
                  <a:pt x="4110" y="894"/>
                </a:lnTo>
                <a:lnTo>
                  <a:pt x="4104" y="904"/>
                </a:lnTo>
                <a:lnTo>
                  <a:pt x="4110" y="909"/>
                </a:lnTo>
                <a:lnTo>
                  <a:pt x="2276" y="2364"/>
                </a:lnTo>
                <a:lnTo>
                  <a:pt x="4146" y="961"/>
                </a:lnTo>
                <a:lnTo>
                  <a:pt x="4146" y="972"/>
                </a:lnTo>
                <a:lnTo>
                  <a:pt x="4151" y="951"/>
                </a:lnTo>
                <a:lnTo>
                  <a:pt x="4146" y="940"/>
                </a:lnTo>
                <a:lnTo>
                  <a:pt x="4141" y="935"/>
                </a:lnTo>
                <a:lnTo>
                  <a:pt x="4141" y="956"/>
                </a:lnTo>
                <a:lnTo>
                  <a:pt x="4146" y="982"/>
                </a:lnTo>
                <a:lnTo>
                  <a:pt x="4146" y="977"/>
                </a:lnTo>
                <a:lnTo>
                  <a:pt x="4146" y="972"/>
                </a:lnTo>
                <a:lnTo>
                  <a:pt x="4146" y="961"/>
                </a:lnTo>
                <a:lnTo>
                  <a:pt x="2276" y="2364"/>
                </a:lnTo>
                <a:lnTo>
                  <a:pt x="3741" y="63"/>
                </a:lnTo>
                <a:lnTo>
                  <a:pt x="3736" y="68"/>
                </a:lnTo>
                <a:lnTo>
                  <a:pt x="3741" y="68"/>
                </a:lnTo>
                <a:lnTo>
                  <a:pt x="3741" y="63"/>
                </a:lnTo>
                <a:lnTo>
                  <a:pt x="2276" y="2364"/>
                </a:lnTo>
                <a:lnTo>
                  <a:pt x="3730" y="31"/>
                </a:lnTo>
                <a:lnTo>
                  <a:pt x="3730" y="37"/>
                </a:lnTo>
                <a:lnTo>
                  <a:pt x="3736" y="42"/>
                </a:lnTo>
                <a:lnTo>
                  <a:pt x="3736" y="37"/>
                </a:lnTo>
                <a:lnTo>
                  <a:pt x="3741" y="37"/>
                </a:lnTo>
                <a:lnTo>
                  <a:pt x="3746" y="31"/>
                </a:lnTo>
                <a:lnTo>
                  <a:pt x="3746" y="26"/>
                </a:lnTo>
                <a:lnTo>
                  <a:pt x="3746" y="21"/>
                </a:lnTo>
                <a:lnTo>
                  <a:pt x="3746" y="16"/>
                </a:lnTo>
                <a:lnTo>
                  <a:pt x="3741" y="16"/>
                </a:lnTo>
                <a:lnTo>
                  <a:pt x="3736" y="16"/>
                </a:lnTo>
                <a:lnTo>
                  <a:pt x="3736" y="21"/>
                </a:lnTo>
                <a:lnTo>
                  <a:pt x="3730" y="21"/>
                </a:lnTo>
                <a:lnTo>
                  <a:pt x="3730" y="26"/>
                </a:lnTo>
                <a:lnTo>
                  <a:pt x="3730" y="31"/>
                </a:lnTo>
                <a:lnTo>
                  <a:pt x="2276" y="2364"/>
                </a:lnTo>
                <a:lnTo>
                  <a:pt x="3777" y="37"/>
                </a:lnTo>
                <a:lnTo>
                  <a:pt x="3777" y="42"/>
                </a:lnTo>
                <a:lnTo>
                  <a:pt x="3782" y="42"/>
                </a:lnTo>
                <a:lnTo>
                  <a:pt x="3782" y="37"/>
                </a:lnTo>
                <a:lnTo>
                  <a:pt x="3777" y="37"/>
                </a:lnTo>
                <a:lnTo>
                  <a:pt x="2276" y="2364"/>
                </a:lnTo>
                <a:lnTo>
                  <a:pt x="4037" y="265"/>
                </a:lnTo>
                <a:lnTo>
                  <a:pt x="4037" y="270"/>
                </a:lnTo>
                <a:lnTo>
                  <a:pt x="4042" y="270"/>
                </a:lnTo>
                <a:lnTo>
                  <a:pt x="4042" y="265"/>
                </a:lnTo>
                <a:lnTo>
                  <a:pt x="4037" y="265"/>
                </a:lnTo>
                <a:lnTo>
                  <a:pt x="2276" y="2364"/>
                </a:lnTo>
                <a:lnTo>
                  <a:pt x="4307" y="961"/>
                </a:lnTo>
                <a:lnTo>
                  <a:pt x="4281" y="1102"/>
                </a:lnTo>
                <a:lnTo>
                  <a:pt x="4271" y="1081"/>
                </a:lnTo>
                <a:lnTo>
                  <a:pt x="4271" y="1091"/>
                </a:lnTo>
                <a:lnTo>
                  <a:pt x="4271" y="1096"/>
                </a:lnTo>
                <a:lnTo>
                  <a:pt x="4271" y="1091"/>
                </a:lnTo>
                <a:lnTo>
                  <a:pt x="4266" y="1086"/>
                </a:lnTo>
                <a:lnTo>
                  <a:pt x="4271" y="1133"/>
                </a:lnTo>
                <a:lnTo>
                  <a:pt x="4271" y="1148"/>
                </a:lnTo>
                <a:lnTo>
                  <a:pt x="4276" y="1143"/>
                </a:lnTo>
                <a:lnTo>
                  <a:pt x="4276" y="1133"/>
                </a:lnTo>
                <a:lnTo>
                  <a:pt x="4281" y="1164"/>
                </a:lnTo>
                <a:lnTo>
                  <a:pt x="4286" y="1190"/>
                </a:lnTo>
                <a:lnTo>
                  <a:pt x="4286" y="1247"/>
                </a:lnTo>
                <a:lnTo>
                  <a:pt x="4286" y="1263"/>
                </a:lnTo>
                <a:lnTo>
                  <a:pt x="4292" y="1257"/>
                </a:lnTo>
                <a:lnTo>
                  <a:pt x="4292" y="1268"/>
                </a:lnTo>
                <a:lnTo>
                  <a:pt x="4292" y="1257"/>
                </a:lnTo>
                <a:lnTo>
                  <a:pt x="4292" y="1237"/>
                </a:lnTo>
                <a:lnTo>
                  <a:pt x="4302" y="1273"/>
                </a:lnTo>
                <a:lnTo>
                  <a:pt x="4307" y="1263"/>
                </a:lnTo>
                <a:lnTo>
                  <a:pt x="4312" y="1242"/>
                </a:lnTo>
                <a:lnTo>
                  <a:pt x="4312" y="1200"/>
                </a:lnTo>
                <a:lnTo>
                  <a:pt x="4302" y="1148"/>
                </a:lnTo>
                <a:lnTo>
                  <a:pt x="4297" y="1122"/>
                </a:lnTo>
                <a:lnTo>
                  <a:pt x="4281" y="1102"/>
                </a:lnTo>
                <a:lnTo>
                  <a:pt x="4312" y="956"/>
                </a:lnTo>
                <a:lnTo>
                  <a:pt x="4307" y="961"/>
                </a:lnTo>
                <a:lnTo>
                  <a:pt x="2276" y="2364"/>
                </a:lnTo>
                <a:lnTo>
                  <a:pt x="4276" y="1034"/>
                </a:lnTo>
                <a:lnTo>
                  <a:pt x="4276" y="1013"/>
                </a:lnTo>
                <a:lnTo>
                  <a:pt x="4271" y="998"/>
                </a:lnTo>
                <a:lnTo>
                  <a:pt x="4255" y="982"/>
                </a:lnTo>
                <a:lnTo>
                  <a:pt x="4240" y="972"/>
                </a:lnTo>
                <a:lnTo>
                  <a:pt x="4245" y="987"/>
                </a:lnTo>
                <a:lnTo>
                  <a:pt x="4245" y="1003"/>
                </a:lnTo>
                <a:lnTo>
                  <a:pt x="4245" y="998"/>
                </a:lnTo>
                <a:lnTo>
                  <a:pt x="4250" y="982"/>
                </a:lnTo>
                <a:lnTo>
                  <a:pt x="4250" y="998"/>
                </a:lnTo>
                <a:lnTo>
                  <a:pt x="4250" y="1024"/>
                </a:lnTo>
                <a:lnTo>
                  <a:pt x="4245" y="1050"/>
                </a:lnTo>
                <a:lnTo>
                  <a:pt x="4250" y="1060"/>
                </a:lnTo>
                <a:lnTo>
                  <a:pt x="4255" y="1055"/>
                </a:lnTo>
                <a:lnTo>
                  <a:pt x="4255" y="1086"/>
                </a:lnTo>
                <a:lnTo>
                  <a:pt x="4260" y="1122"/>
                </a:lnTo>
                <a:lnTo>
                  <a:pt x="4260" y="1128"/>
                </a:lnTo>
                <a:lnTo>
                  <a:pt x="4260" y="1122"/>
                </a:lnTo>
                <a:lnTo>
                  <a:pt x="4260" y="1107"/>
                </a:lnTo>
                <a:lnTo>
                  <a:pt x="4260" y="1060"/>
                </a:lnTo>
                <a:lnTo>
                  <a:pt x="4260" y="1050"/>
                </a:lnTo>
                <a:lnTo>
                  <a:pt x="4266" y="1070"/>
                </a:lnTo>
                <a:lnTo>
                  <a:pt x="4276" y="1034"/>
                </a:lnTo>
                <a:lnTo>
                  <a:pt x="2276" y="2364"/>
                </a:lnTo>
                <a:lnTo>
                  <a:pt x="4307" y="1361"/>
                </a:lnTo>
                <a:lnTo>
                  <a:pt x="4307" y="1382"/>
                </a:lnTo>
                <a:lnTo>
                  <a:pt x="4307" y="1372"/>
                </a:lnTo>
                <a:lnTo>
                  <a:pt x="4307" y="1361"/>
                </a:lnTo>
                <a:lnTo>
                  <a:pt x="2276" y="2364"/>
                </a:lnTo>
                <a:lnTo>
                  <a:pt x="4286" y="1263"/>
                </a:lnTo>
                <a:lnTo>
                  <a:pt x="4281" y="1190"/>
                </a:lnTo>
                <a:lnTo>
                  <a:pt x="4286" y="1252"/>
                </a:lnTo>
                <a:lnTo>
                  <a:pt x="4286" y="1263"/>
                </a:lnTo>
                <a:lnTo>
                  <a:pt x="2276" y="2364"/>
                </a:lnTo>
                <a:lnTo>
                  <a:pt x="31" y="1434"/>
                </a:lnTo>
                <a:lnTo>
                  <a:pt x="37" y="1434"/>
                </a:lnTo>
                <a:lnTo>
                  <a:pt x="37" y="1429"/>
                </a:lnTo>
                <a:lnTo>
                  <a:pt x="31" y="1434"/>
                </a:lnTo>
                <a:lnTo>
                  <a:pt x="2276" y="2364"/>
                </a:lnTo>
                <a:lnTo>
                  <a:pt x="16" y="1418"/>
                </a:lnTo>
                <a:lnTo>
                  <a:pt x="16" y="1413"/>
                </a:lnTo>
                <a:lnTo>
                  <a:pt x="0" y="1418"/>
                </a:lnTo>
                <a:lnTo>
                  <a:pt x="0" y="1429"/>
                </a:lnTo>
                <a:lnTo>
                  <a:pt x="11" y="1424"/>
                </a:lnTo>
                <a:lnTo>
                  <a:pt x="16" y="1418"/>
                </a:lnTo>
                <a:lnTo>
                  <a:pt x="2276" y="2364"/>
                </a:lnTo>
                <a:lnTo>
                  <a:pt x="11" y="1424"/>
                </a:lnTo>
                <a:lnTo>
                  <a:pt x="16" y="1424"/>
                </a:lnTo>
                <a:lnTo>
                  <a:pt x="21" y="1418"/>
                </a:lnTo>
                <a:lnTo>
                  <a:pt x="11" y="1424"/>
                </a:lnTo>
                <a:lnTo>
                  <a:pt x="2276" y="2364"/>
                </a:lnTo>
                <a:lnTo>
                  <a:pt x="11" y="1424"/>
                </a:lnTo>
                <a:lnTo>
                  <a:pt x="16" y="1418"/>
                </a:lnTo>
                <a:lnTo>
                  <a:pt x="16" y="1424"/>
                </a:lnTo>
                <a:lnTo>
                  <a:pt x="11" y="1424"/>
                </a:lnTo>
                <a:lnTo>
                  <a:pt x="2276" y="2364"/>
                </a:lnTo>
                <a:lnTo>
                  <a:pt x="63" y="1450"/>
                </a:lnTo>
                <a:lnTo>
                  <a:pt x="52" y="1455"/>
                </a:lnTo>
                <a:lnTo>
                  <a:pt x="57" y="1455"/>
                </a:lnTo>
                <a:lnTo>
                  <a:pt x="63" y="1450"/>
                </a:lnTo>
                <a:lnTo>
                  <a:pt x="2276" y="2364"/>
                </a:lnTo>
                <a:lnTo>
                  <a:pt x="42" y="1434"/>
                </a:lnTo>
                <a:lnTo>
                  <a:pt x="52" y="1429"/>
                </a:lnTo>
                <a:lnTo>
                  <a:pt x="57" y="1429"/>
                </a:lnTo>
                <a:lnTo>
                  <a:pt x="52" y="1429"/>
                </a:lnTo>
                <a:lnTo>
                  <a:pt x="42" y="1434"/>
                </a:lnTo>
                <a:lnTo>
                  <a:pt x="2276" y="2364"/>
                </a:lnTo>
                <a:lnTo>
                  <a:pt x="135" y="1476"/>
                </a:lnTo>
                <a:lnTo>
                  <a:pt x="125" y="1481"/>
                </a:lnTo>
                <a:lnTo>
                  <a:pt x="130" y="1481"/>
                </a:lnTo>
                <a:lnTo>
                  <a:pt x="135" y="1476"/>
                </a:lnTo>
                <a:lnTo>
                  <a:pt x="2276" y="2364"/>
                </a:lnTo>
                <a:lnTo>
                  <a:pt x="0" y="1450"/>
                </a:lnTo>
                <a:lnTo>
                  <a:pt x="5" y="1444"/>
                </a:lnTo>
                <a:lnTo>
                  <a:pt x="16" y="1444"/>
                </a:lnTo>
                <a:lnTo>
                  <a:pt x="16" y="1439"/>
                </a:lnTo>
                <a:lnTo>
                  <a:pt x="0" y="1450"/>
                </a:lnTo>
                <a:lnTo>
                  <a:pt x="2276" y="2364"/>
                </a:lnTo>
                <a:lnTo>
                  <a:pt x="42" y="1408"/>
                </a:lnTo>
                <a:lnTo>
                  <a:pt x="47" y="1403"/>
                </a:lnTo>
                <a:lnTo>
                  <a:pt x="42" y="1403"/>
                </a:lnTo>
                <a:lnTo>
                  <a:pt x="42" y="1408"/>
                </a:lnTo>
                <a:lnTo>
                  <a:pt x="2276" y="2364"/>
                </a:lnTo>
                <a:lnTo>
                  <a:pt x="229" y="1330"/>
                </a:lnTo>
                <a:lnTo>
                  <a:pt x="229" y="1325"/>
                </a:lnTo>
                <a:lnTo>
                  <a:pt x="224" y="1325"/>
                </a:lnTo>
                <a:lnTo>
                  <a:pt x="218" y="1330"/>
                </a:lnTo>
                <a:lnTo>
                  <a:pt x="213" y="1335"/>
                </a:lnTo>
                <a:lnTo>
                  <a:pt x="218" y="1335"/>
                </a:lnTo>
                <a:lnTo>
                  <a:pt x="213" y="1335"/>
                </a:lnTo>
                <a:lnTo>
                  <a:pt x="218" y="1335"/>
                </a:lnTo>
                <a:lnTo>
                  <a:pt x="224" y="1335"/>
                </a:lnTo>
                <a:lnTo>
                  <a:pt x="229" y="1330"/>
                </a:lnTo>
                <a:lnTo>
                  <a:pt x="2276" y="2364"/>
                </a:lnTo>
                <a:lnTo>
                  <a:pt x="156" y="1387"/>
                </a:lnTo>
                <a:lnTo>
                  <a:pt x="161" y="1387"/>
                </a:lnTo>
                <a:lnTo>
                  <a:pt x="161" y="1382"/>
                </a:lnTo>
                <a:lnTo>
                  <a:pt x="166" y="1377"/>
                </a:lnTo>
                <a:lnTo>
                  <a:pt x="161" y="1377"/>
                </a:lnTo>
                <a:lnTo>
                  <a:pt x="156" y="1377"/>
                </a:lnTo>
                <a:lnTo>
                  <a:pt x="151" y="1377"/>
                </a:lnTo>
                <a:lnTo>
                  <a:pt x="151" y="1382"/>
                </a:lnTo>
                <a:lnTo>
                  <a:pt x="146" y="1382"/>
                </a:lnTo>
                <a:lnTo>
                  <a:pt x="146" y="1387"/>
                </a:lnTo>
                <a:lnTo>
                  <a:pt x="146" y="1392"/>
                </a:lnTo>
                <a:lnTo>
                  <a:pt x="146" y="1387"/>
                </a:lnTo>
                <a:lnTo>
                  <a:pt x="146" y="1392"/>
                </a:lnTo>
                <a:lnTo>
                  <a:pt x="151" y="1392"/>
                </a:lnTo>
                <a:lnTo>
                  <a:pt x="151" y="1387"/>
                </a:lnTo>
                <a:lnTo>
                  <a:pt x="151" y="1392"/>
                </a:lnTo>
                <a:lnTo>
                  <a:pt x="151" y="1387"/>
                </a:lnTo>
                <a:lnTo>
                  <a:pt x="156" y="1387"/>
                </a:lnTo>
                <a:lnTo>
                  <a:pt x="2276" y="2364"/>
                </a:lnTo>
                <a:lnTo>
                  <a:pt x="172" y="1398"/>
                </a:lnTo>
                <a:lnTo>
                  <a:pt x="166" y="1403"/>
                </a:lnTo>
                <a:lnTo>
                  <a:pt x="156" y="1408"/>
                </a:lnTo>
                <a:lnTo>
                  <a:pt x="161" y="1408"/>
                </a:lnTo>
                <a:lnTo>
                  <a:pt x="161" y="1413"/>
                </a:lnTo>
                <a:lnTo>
                  <a:pt x="166" y="1408"/>
                </a:lnTo>
                <a:lnTo>
                  <a:pt x="161" y="1408"/>
                </a:lnTo>
                <a:lnTo>
                  <a:pt x="172" y="1403"/>
                </a:lnTo>
                <a:lnTo>
                  <a:pt x="172" y="1398"/>
                </a:lnTo>
                <a:lnTo>
                  <a:pt x="2276" y="2364"/>
                </a:lnTo>
                <a:lnTo>
                  <a:pt x="146" y="1341"/>
                </a:lnTo>
                <a:lnTo>
                  <a:pt x="151" y="1341"/>
                </a:lnTo>
                <a:lnTo>
                  <a:pt x="151" y="1335"/>
                </a:lnTo>
                <a:lnTo>
                  <a:pt x="156" y="1335"/>
                </a:lnTo>
                <a:lnTo>
                  <a:pt x="151" y="1335"/>
                </a:lnTo>
                <a:lnTo>
                  <a:pt x="146" y="1335"/>
                </a:lnTo>
                <a:lnTo>
                  <a:pt x="146" y="1341"/>
                </a:lnTo>
                <a:lnTo>
                  <a:pt x="2276" y="2364"/>
                </a:lnTo>
                <a:lnTo>
                  <a:pt x="94" y="1429"/>
                </a:lnTo>
                <a:lnTo>
                  <a:pt x="99" y="1429"/>
                </a:lnTo>
                <a:lnTo>
                  <a:pt x="99" y="1424"/>
                </a:lnTo>
                <a:lnTo>
                  <a:pt x="99" y="1418"/>
                </a:lnTo>
                <a:lnTo>
                  <a:pt x="89" y="1424"/>
                </a:lnTo>
                <a:lnTo>
                  <a:pt x="89" y="1429"/>
                </a:lnTo>
                <a:lnTo>
                  <a:pt x="83" y="1429"/>
                </a:lnTo>
                <a:lnTo>
                  <a:pt x="89" y="1429"/>
                </a:lnTo>
                <a:lnTo>
                  <a:pt x="94" y="1429"/>
                </a:lnTo>
                <a:lnTo>
                  <a:pt x="2276" y="2364"/>
                </a:lnTo>
                <a:lnTo>
                  <a:pt x="125" y="1418"/>
                </a:lnTo>
                <a:lnTo>
                  <a:pt x="114" y="1429"/>
                </a:lnTo>
                <a:lnTo>
                  <a:pt x="114" y="1424"/>
                </a:lnTo>
                <a:lnTo>
                  <a:pt x="114" y="1429"/>
                </a:lnTo>
                <a:lnTo>
                  <a:pt x="99" y="1429"/>
                </a:lnTo>
                <a:lnTo>
                  <a:pt x="99" y="1434"/>
                </a:lnTo>
                <a:lnTo>
                  <a:pt x="94" y="1434"/>
                </a:lnTo>
                <a:lnTo>
                  <a:pt x="99" y="1434"/>
                </a:lnTo>
                <a:lnTo>
                  <a:pt x="94" y="1439"/>
                </a:lnTo>
                <a:lnTo>
                  <a:pt x="99" y="1439"/>
                </a:lnTo>
                <a:lnTo>
                  <a:pt x="109" y="1434"/>
                </a:lnTo>
                <a:lnTo>
                  <a:pt x="114" y="1429"/>
                </a:lnTo>
                <a:lnTo>
                  <a:pt x="125" y="1424"/>
                </a:lnTo>
                <a:lnTo>
                  <a:pt x="125" y="1418"/>
                </a:lnTo>
                <a:lnTo>
                  <a:pt x="2276" y="2364"/>
                </a:lnTo>
                <a:lnTo>
                  <a:pt x="166" y="1341"/>
                </a:lnTo>
                <a:lnTo>
                  <a:pt x="166" y="1335"/>
                </a:lnTo>
                <a:lnTo>
                  <a:pt x="161" y="1335"/>
                </a:lnTo>
                <a:lnTo>
                  <a:pt x="156" y="1335"/>
                </a:lnTo>
                <a:lnTo>
                  <a:pt x="156" y="1341"/>
                </a:lnTo>
                <a:lnTo>
                  <a:pt x="151" y="1341"/>
                </a:lnTo>
                <a:lnTo>
                  <a:pt x="156" y="1346"/>
                </a:lnTo>
                <a:lnTo>
                  <a:pt x="161" y="1346"/>
                </a:lnTo>
                <a:lnTo>
                  <a:pt x="166" y="1341"/>
                </a:lnTo>
                <a:lnTo>
                  <a:pt x="2276" y="2364"/>
                </a:lnTo>
                <a:lnTo>
                  <a:pt x="114" y="1387"/>
                </a:lnTo>
                <a:lnTo>
                  <a:pt x="120" y="1387"/>
                </a:lnTo>
                <a:lnTo>
                  <a:pt x="125" y="1387"/>
                </a:lnTo>
                <a:lnTo>
                  <a:pt x="130" y="1382"/>
                </a:lnTo>
                <a:lnTo>
                  <a:pt x="135" y="1377"/>
                </a:lnTo>
                <a:lnTo>
                  <a:pt x="125" y="1377"/>
                </a:lnTo>
                <a:lnTo>
                  <a:pt x="120" y="1382"/>
                </a:lnTo>
                <a:lnTo>
                  <a:pt x="114" y="1382"/>
                </a:lnTo>
                <a:lnTo>
                  <a:pt x="114" y="1387"/>
                </a:lnTo>
                <a:lnTo>
                  <a:pt x="2276" y="2364"/>
                </a:lnTo>
                <a:lnTo>
                  <a:pt x="3076" y="2359"/>
                </a:lnTo>
                <a:lnTo>
                  <a:pt x="3081" y="2338"/>
                </a:lnTo>
                <a:lnTo>
                  <a:pt x="3081" y="2328"/>
                </a:lnTo>
                <a:lnTo>
                  <a:pt x="3071" y="2317"/>
                </a:lnTo>
                <a:lnTo>
                  <a:pt x="3065" y="2317"/>
                </a:lnTo>
                <a:lnTo>
                  <a:pt x="3065" y="2343"/>
                </a:lnTo>
                <a:lnTo>
                  <a:pt x="3071" y="2359"/>
                </a:lnTo>
                <a:lnTo>
                  <a:pt x="3076" y="2359"/>
                </a:lnTo>
                <a:lnTo>
                  <a:pt x="2276" y="2364"/>
                </a:lnTo>
                <a:lnTo>
                  <a:pt x="3200" y="1990"/>
                </a:lnTo>
                <a:lnTo>
                  <a:pt x="3195" y="2000"/>
                </a:lnTo>
                <a:lnTo>
                  <a:pt x="3195" y="2011"/>
                </a:lnTo>
                <a:lnTo>
                  <a:pt x="3211" y="1985"/>
                </a:lnTo>
                <a:lnTo>
                  <a:pt x="3200" y="1990"/>
                </a:lnTo>
                <a:lnTo>
                  <a:pt x="2276" y="2364"/>
                </a:lnTo>
                <a:lnTo>
                  <a:pt x="3221" y="2016"/>
                </a:lnTo>
                <a:lnTo>
                  <a:pt x="3200" y="2021"/>
                </a:lnTo>
                <a:lnTo>
                  <a:pt x="3206" y="2031"/>
                </a:lnTo>
                <a:lnTo>
                  <a:pt x="3221" y="2016"/>
                </a:lnTo>
                <a:lnTo>
                  <a:pt x="2276" y="2364"/>
                </a:lnTo>
                <a:lnTo>
                  <a:pt x="3206" y="1912"/>
                </a:lnTo>
                <a:lnTo>
                  <a:pt x="3185" y="1912"/>
                </a:lnTo>
                <a:lnTo>
                  <a:pt x="3175" y="1902"/>
                </a:lnTo>
                <a:lnTo>
                  <a:pt x="3169" y="1896"/>
                </a:lnTo>
                <a:lnTo>
                  <a:pt x="3169" y="1907"/>
                </a:lnTo>
                <a:lnTo>
                  <a:pt x="3175" y="1917"/>
                </a:lnTo>
                <a:lnTo>
                  <a:pt x="3180" y="1933"/>
                </a:lnTo>
                <a:lnTo>
                  <a:pt x="3185" y="1948"/>
                </a:lnTo>
                <a:lnTo>
                  <a:pt x="3180" y="1969"/>
                </a:lnTo>
                <a:lnTo>
                  <a:pt x="3180" y="1979"/>
                </a:lnTo>
                <a:lnTo>
                  <a:pt x="3190" y="1969"/>
                </a:lnTo>
                <a:lnTo>
                  <a:pt x="3195" y="1964"/>
                </a:lnTo>
                <a:lnTo>
                  <a:pt x="3206" y="1964"/>
                </a:lnTo>
                <a:lnTo>
                  <a:pt x="3211" y="1969"/>
                </a:lnTo>
                <a:lnTo>
                  <a:pt x="3216" y="1964"/>
                </a:lnTo>
                <a:lnTo>
                  <a:pt x="3226" y="1954"/>
                </a:lnTo>
                <a:lnTo>
                  <a:pt x="3237" y="1938"/>
                </a:lnTo>
                <a:lnTo>
                  <a:pt x="3232" y="1933"/>
                </a:lnTo>
                <a:lnTo>
                  <a:pt x="3226" y="1938"/>
                </a:lnTo>
                <a:lnTo>
                  <a:pt x="3211" y="1948"/>
                </a:lnTo>
                <a:lnTo>
                  <a:pt x="3211" y="1943"/>
                </a:lnTo>
                <a:lnTo>
                  <a:pt x="3211" y="1938"/>
                </a:lnTo>
                <a:lnTo>
                  <a:pt x="3221" y="1907"/>
                </a:lnTo>
                <a:lnTo>
                  <a:pt x="3206" y="1912"/>
                </a:lnTo>
                <a:lnTo>
                  <a:pt x="2276" y="2364"/>
                </a:lnTo>
                <a:lnTo>
                  <a:pt x="322" y="2322"/>
                </a:lnTo>
                <a:lnTo>
                  <a:pt x="327" y="2317"/>
                </a:lnTo>
                <a:lnTo>
                  <a:pt x="327" y="2302"/>
                </a:lnTo>
                <a:lnTo>
                  <a:pt x="327" y="2291"/>
                </a:lnTo>
                <a:lnTo>
                  <a:pt x="322" y="2307"/>
                </a:lnTo>
                <a:lnTo>
                  <a:pt x="322" y="2322"/>
                </a:lnTo>
                <a:lnTo>
                  <a:pt x="2276" y="2364"/>
                </a:lnTo>
                <a:lnTo>
                  <a:pt x="3029" y="1979"/>
                </a:lnTo>
                <a:lnTo>
                  <a:pt x="3029" y="1969"/>
                </a:lnTo>
                <a:lnTo>
                  <a:pt x="3034" y="1959"/>
                </a:lnTo>
                <a:lnTo>
                  <a:pt x="3034" y="1954"/>
                </a:lnTo>
                <a:lnTo>
                  <a:pt x="3034" y="1948"/>
                </a:lnTo>
                <a:lnTo>
                  <a:pt x="3024" y="1954"/>
                </a:lnTo>
                <a:lnTo>
                  <a:pt x="3019" y="1959"/>
                </a:lnTo>
                <a:lnTo>
                  <a:pt x="3019" y="1964"/>
                </a:lnTo>
                <a:lnTo>
                  <a:pt x="3024" y="1964"/>
                </a:lnTo>
                <a:lnTo>
                  <a:pt x="3024" y="1969"/>
                </a:lnTo>
                <a:lnTo>
                  <a:pt x="3024" y="1979"/>
                </a:lnTo>
                <a:lnTo>
                  <a:pt x="3019" y="1985"/>
                </a:lnTo>
                <a:lnTo>
                  <a:pt x="3029" y="1979"/>
                </a:lnTo>
                <a:lnTo>
                  <a:pt x="2276" y="2364"/>
                </a:lnTo>
                <a:lnTo>
                  <a:pt x="63" y="1398"/>
                </a:lnTo>
                <a:lnTo>
                  <a:pt x="63" y="1392"/>
                </a:lnTo>
                <a:lnTo>
                  <a:pt x="57" y="1392"/>
                </a:lnTo>
                <a:lnTo>
                  <a:pt x="63" y="1398"/>
                </a:lnTo>
                <a:lnTo>
                  <a:pt x="57" y="1398"/>
                </a:lnTo>
                <a:lnTo>
                  <a:pt x="63" y="1398"/>
                </a:lnTo>
                <a:lnTo>
                  <a:pt x="2276" y="2364"/>
                </a:lnTo>
                <a:lnTo>
                  <a:pt x="3388" y="1195"/>
                </a:lnTo>
                <a:lnTo>
                  <a:pt x="3393" y="1153"/>
                </a:lnTo>
                <a:lnTo>
                  <a:pt x="3382" y="1190"/>
                </a:lnTo>
                <a:lnTo>
                  <a:pt x="3377" y="1211"/>
                </a:lnTo>
                <a:lnTo>
                  <a:pt x="3377" y="1221"/>
                </a:lnTo>
                <a:lnTo>
                  <a:pt x="3382" y="1216"/>
                </a:lnTo>
                <a:lnTo>
                  <a:pt x="3388" y="1195"/>
                </a:lnTo>
                <a:lnTo>
                  <a:pt x="2276" y="2364"/>
                </a:lnTo>
                <a:lnTo>
                  <a:pt x="3465" y="1128"/>
                </a:lnTo>
                <a:lnTo>
                  <a:pt x="3471" y="1107"/>
                </a:lnTo>
                <a:lnTo>
                  <a:pt x="3476" y="1102"/>
                </a:lnTo>
                <a:lnTo>
                  <a:pt x="3481" y="1102"/>
                </a:lnTo>
                <a:lnTo>
                  <a:pt x="3481" y="1086"/>
                </a:lnTo>
                <a:lnTo>
                  <a:pt x="3481" y="1076"/>
                </a:lnTo>
                <a:lnTo>
                  <a:pt x="3476" y="1076"/>
                </a:lnTo>
                <a:lnTo>
                  <a:pt x="3476" y="1086"/>
                </a:lnTo>
                <a:lnTo>
                  <a:pt x="3471" y="1076"/>
                </a:lnTo>
                <a:lnTo>
                  <a:pt x="3471" y="1060"/>
                </a:lnTo>
                <a:lnTo>
                  <a:pt x="3465" y="1091"/>
                </a:lnTo>
                <a:lnTo>
                  <a:pt x="3460" y="1122"/>
                </a:lnTo>
                <a:lnTo>
                  <a:pt x="3465" y="1128"/>
                </a:lnTo>
                <a:lnTo>
                  <a:pt x="2276" y="2364"/>
                </a:lnTo>
                <a:lnTo>
                  <a:pt x="3263" y="1699"/>
                </a:lnTo>
                <a:lnTo>
                  <a:pt x="3263" y="1694"/>
                </a:lnTo>
                <a:lnTo>
                  <a:pt x="3252" y="1694"/>
                </a:lnTo>
                <a:lnTo>
                  <a:pt x="3237" y="1704"/>
                </a:lnTo>
                <a:lnTo>
                  <a:pt x="3232" y="1720"/>
                </a:lnTo>
                <a:lnTo>
                  <a:pt x="3242" y="1715"/>
                </a:lnTo>
                <a:lnTo>
                  <a:pt x="3263" y="1699"/>
                </a:lnTo>
                <a:lnTo>
                  <a:pt x="2276" y="2364"/>
                </a:lnTo>
                <a:lnTo>
                  <a:pt x="3237" y="2047"/>
                </a:lnTo>
                <a:lnTo>
                  <a:pt x="3247" y="2047"/>
                </a:lnTo>
                <a:lnTo>
                  <a:pt x="3237" y="2037"/>
                </a:lnTo>
                <a:lnTo>
                  <a:pt x="3226" y="2031"/>
                </a:lnTo>
                <a:lnTo>
                  <a:pt x="3226" y="2026"/>
                </a:lnTo>
                <a:lnTo>
                  <a:pt x="3221" y="2031"/>
                </a:lnTo>
                <a:lnTo>
                  <a:pt x="3216" y="2042"/>
                </a:lnTo>
                <a:lnTo>
                  <a:pt x="3226" y="2057"/>
                </a:lnTo>
                <a:lnTo>
                  <a:pt x="3237" y="2047"/>
                </a:lnTo>
                <a:lnTo>
                  <a:pt x="2276" y="2364"/>
                </a:lnTo>
                <a:lnTo>
                  <a:pt x="3159" y="1772"/>
                </a:lnTo>
                <a:lnTo>
                  <a:pt x="3159" y="1798"/>
                </a:lnTo>
                <a:lnTo>
                  <a:pt x="3164" y="1808"/>
                </a:lnTo>
                <a:lnTo>
                  <a:pt x="3169" y="1808"/>
                </a:lnTo>
                <a:lnTo>
                  <a:pt x="3175" y="1803"/>
                </a:lnTo>
                <a:lnTo>
                  <a:pt x="3190" y="1792"/>
                </a:lnTo>
                <a:lnTo>
                  <a:pt x="3200" y="1772"/>
                </a:lnTo>
                <a:lnTo>
                  <a:pt x="3211" y="1751"/>
                </a:lnTo>
                <a:lnTo>
                  <a:pt x="3200" y="1751"/>
                </a:lnTo>
                <a:lnTo>
                  <a:pt x="3190" y="1751"/>
                </a:lnTo>
                <a:lnTo>
                  <a:pt x="3175" y="1756"/>
                </a:lnTo>
                <a:lnTo>
                  <a:pt x="3159" y="1772"/>
                </a:lnTo>
                <a:lnTo>
                  <a:pt x="2276" y="2364"/>
                </a:lnTo>
                <a:lnTo>
                  <a:pt x="3517" y="1200"/>
                </a:lnTo>
                <a:lnTo>
                  <a:pt x="3507" y="1211"/>
                </a:lnTo>
                <a:lnTo>
                  <a:pt x="3507" y="1221"/>
                </a:lnTo>
                <a:lnTo>
                  <a:pt x="3512" y="1221"/>
                </a:lnTo>
                <a:lnTo>
                  <a:pt x="3523" y="1211"/>
                </a:lnTo>
                <a:lnTo>
                  <a:pt x="3523" y="1200"/>
                </a:lnTo>
                <a:lnTo>
                  <a:pt x="3517" y="1200"/>
                </a:lnTo>
                <a:lnTo>
                  <a:pt x="2276" y="2364"/>
                </a:lnTo>
                <a:lnTo>
                  <a:pt x="5" y="1460"/>
                </a:lnTo>
                <a:lnTo>
                  <a:pt x="5" y="1455"/>
                </a:lnTo>
                <a:lnTo>
                  <a:pt x="5" y="1450"/>
                </a:lnTo>
                <a:lnTo>
                  <a:pt x="11" y="1450"/>
                </a:lnTo>
                <a:lnTo>
                  <a:pt x="5" y="1450"/>
                </a:lnTo>
                <a:lnTo>
                  <a:pt x="0" y="1450"/>
                </a:lnTo>
                <a:lnTo>
                  <a:pt x="0" y="1460"/>
                </a:lnTo>
                <a:lnTo>
                  <a:pt x="5" y="1460"/>
                </a:lnTo>
                <a:lnTo>
                  <a:pt x="2276" y="2364"/>
                </a:lnTo>
                <a:lnTo>
                  <a:pt x="333" y="2946"/>
                </a:lnTo>
                <a:lnTo>
                  <a:pt x="327" y="2941"/>
                </a:lnTo>
                <a:lnTo>
                  <a:pt x="327" y="2961"/>
                </a:lnTo>
                <a:lnTo>
                  <a:pt x="333" y="2946"/>
                </a:lnTo>
                <a:lnTo>
                  <a:pt x="2276" y="2364"/>
                </a:lnTo>
                <a:lnTo>
                  <a:pt x="68" y="1392"/>
                </a:lnTo>
                <a:lnTo>
                  <a:pt x="63" y="1403"/>
                </a:lnTo>
                <a:lnTo>
                  <a:pt x="68" y="1403"/>
                </a:lnTo>
                <a:lnTo>
                  <a:pt x="78" y="1398"/>
                </a:lnTo>
                <a:lnTo>
                  <a:pt x="73" y="1398"/>
                </a:lnTo>
                <a:lnTo>
                  <a:pt x="73" y="1392"/>
                </a:lnTo>
                <a:lnTo>
                  <a:pt x="68" y="1392"/>
                </a:lnTo>
                <a:lnTo>
                  <a:pt x="2276" y="2364"/>
                </a:lnTo>
                <a:lnTo>
                  <a:pt x="322" y="2743"/>
                </a:lnTo>
                <a:lnTo>
                  <a:pt x="327" y="2743"/>
                </a:lnTo>
                <a:lnTo>
                  <a:pt x="327" y="2738"/>
                </a:lnTo>
                <a:lnTo>
                  <a:pt x="327" y="2728"/>
                </a:lnTo>
                <a:lnTo>
                  <a:pt x="322" y="2743"/>
                </a:lnTo>
                <a:lnTo>
                  <a:pt x="2276" y="2364"/>
                </a:lnTo>
                <a:lnTo>
                  <a:pt x="333" y="2889"/>
                </a:lnTo>
                <a:lnTo>
                  <a:pt x="338" y="2863"/>
                </a:lnTo>
                <a:lnTo>
                  <a:pt x="333" y="2868"/>
                </a:lnTo>
                <a:lnTo>
                  <a:pt x="333" y="2889"/>
                </a:lnTo>
                <a:lnTo>
                  <a:pt x="2276" y="2364"/>
                </a:lnTo>
                <a:lnTo>
                  <a:pt x="338" y="2670"/>
                </a:lnTo>
                <a:lnTo>
                  <a:pt x="343" y="2650"/>
                </a:lnTo>
                <a:lnTo>
                  <a:pt x="338" y="2660"/>
                </a:lnTo>
                <a:lnTo>
                  <a:pt x="338" y="2665"/>
                </a:lnTo>
                <a:lnTo>
                  <a:pt x="338" y="2670"/>
                </a:lnTo>
                <a:lnTo>
                  <a:pt x="2276" y="2364"/>
                </a:lnTo>
                <a:lnTo>
                  <a:pt x="2852" y="2629"/>
                </a:lnTo>
                <a:lnTo>
                  <a:pt x="2852" y="2608"/>
                </a:lnTo>
                <a:lnTo>
                  <a:pt x="2847" y="2587"/>
                </a:lnTo>
                <a:lnTo>
                  <a:pt x="2842" y="2582"/>
                </a:lnTo>
                <a:lnTo>
                  <a:pt x="2842" y="2593"/>
                </a:lnTo>
                <a:lnTo>
                  <a:pt x="2847" y="2618"/>
                </a:lnTo>
                <a:lnTo>
                  <a:pt x="2847" y="2629"/>
                </a:lnTo>
                <a:lnTo>
                  <a:pt x="2852" y="2629"/>
                </a:lnTo>
                <a:lnTo>
                  <a:pt x="2276" y="2364"/>
                </a:lnTo>
                <a:lnTo>
                  <a:pt x="852" y="779"/>
                </a:lnTo>
                <a:lnTo>
                  <a:pt x="847" y="785"/>
                </a:lnTo>
                <a:lnTo>
                  <a:pt x="852" y="785"/>
                </a:lnTo>
                <a:lnTo>
                  <a:pt x="857" y="779"/>
                </a:lnTo>
                <a:lnTo>
                  <a:pt x="852" y="779"/>
                </a:lnTo>
                <a:lnTo>
                  <a:pt x="2276" y="2364"/>
                </a:lnTo>
                <a:lnTo>
                  <a:pt x="863" y="650"/>
                </a:lnTo>
                <a:lnTo>
                  <a:pt x="852" y="650"/>
                </a:lnTo>
                <a:lnTo>
                  <a:pt x="852" y="660"/>
                </a:lnTo>
                <a:lnTo>
                  <a:pt x="852" y="655"/>
                </a:lnTo>
                <a:lnTo>
                  <a:pt x="852" y="660"/>
                </a:lnTo>
                <a:lnTo>
                  <a:pt x="857" y="655"/>
                </a:lnTo>
                <a:lnTo>
                  <a:pt x="863" y="650"/>
                </a:lnTo>
                <a:lnTo>
                  <a:pt x="2276" y="2364"/>
                </a:lnTo>
                <a:lnTo>
                  <a:pt x="847" y="520"/>
                </a:lnTo>
                <a:lnTo>
                  <a:pt x="852" y="520"/>
                </a:lnTo>
                <a:lnTo>
                  <a:pt x="857" y="515"/>
                </a:lnTo>
                <a:lnTo>
                  <a:pt x="847" y="520"/>
                </a:lnTo>
                <a:lnTo>
                  <a:pt x="847" y="525"/>
                </a:lnTo>
                <a:lnTo>
                  <a:pt x="847" y="520"/>
                </a:lnTo>
                <a:lnTo>
                  <a:pt x="2276" y="2364"/>
                </a:lnTo>
                <a:lnTo>
                  <a:pt x="847" y="774"/>
                </a:lnTo>
                <a:lnTo>
                  <a:pt x="847" y="774"/>
                </a:lnTo>
                <a:lnTo>
                  <a:pt x="842" y="774"/>
                </a:lnTo>
                <a:lnTo>
                  <a:pt x="842" y="774"/>
                </a:lnTo>
                <a:lnTo>
                  <a:pt x="847" y="774"/>
                </a:lnTo>
                <a:lnTo>
                  <a:pt x="2276" y="2364"/>
                </a:lnTo>
                <a:lnTo>
                  <a:pt x="894" y="551"/>
                </a:lnTo>
                <a:lnTo>
                  <a:pt x="899" y="551"/>
                </a:lnTo>
                <a:lnTo>
                  <a:pt x="899" y="546"/>
                </a:lnTo>
                <a:lnTo>
                  <a:pt x="894" y="551"/>
                </a:lnTo>
                <a:lnTo>
                  <a:pt x="2276" y="2364"/>
                </a:lnTo>
                <a:lnTo>
                  <a:pt x="904" y="629"/>
                </a:lnTo>
                <a:lnTo>
                  <a:pt x="899" y="634"/>
                </a:lnTo>
                <a:lnTo>
                  <a:pt x="899" y="639"/>
                </a:lnTo>
                <a:lnTo>
                  <a:pt x="904" y="634"/>
                </a:lnTo>
                <a:lnTo>
                  <a:pt x="904" y="629"/>
                </a:lnTo>
                <a:lnTo>
                  <a:pt x="2276" y="2364"/>
                </a:lnTo>
                <a:lnTo>
                  <a:pt x="868" y="889"/>
                </a:lnTo>
                <a:lnTo>
                  <a:pt x="873" y="883"/>
                </a:lnTo>
                <a:lnTo>
                  <a:pt x="878" y="878"/>
                </a:lnTo>
                <a:lnTo>
                  <a:pt x="868" y="878"/>
                </a:lnTo>
                <a:lnTo>
                  <a:pt x="868" y="883"/>
                </a:lnTo>
                <a:lnTo>
                  <a:pt x="863" y="883"/>
                </a:lnTo>
                <a:lnTo>
                  <a:pt x="857" y="889"/>
                </a:lnTo>
                <a:lnTo>
                  <a:pt x="863" y="889"/>
                </a:lnTo>
                <a:lnTo>
                  <a:pt x="868" y="889"/>
                </a:lnTo>
                <a:lnTo>
                  <a:pt x="2276" y="2364"/>
                </a:lnTo>
                <a:lnTo>
                  <a:pt x="894" y="546"/>
                </a:lnTo>
                <a:lnTo>
                  <a:pt x="899" y="540"/>
                </a:lnTo>
                <a:lnTo>
                  <a:pt x="894" y="540"/>
                </a:lnTo>
                <a:lnTo>
                  <a:pt x="894" y="546"/>
                </a:lnTo>
                <a:lnTo>
                  <a:pt x="2276" y="2364"/>
                </a:lnTo>
                <a:lnTo>
                  <a:pt x="889" y="676"/>
                </a:lnTo>
                <a:lnTo>
                  <a:pt x="904" y="665"/>
                </a:lnTo>
                <a:lnTo>
                  <a:pt x="883" y="676"/>
                </a:lnTo>
                <a:lnTo>
                  <a:pt x="889" y="676"/>
                </a:lnTo>
                <a:lnTo>
                  <a:pt x="2276" y="2364"/>
                </a:lnTo>
                <a:lnTo>
                  <a:pt x="883" y="738"/>
                </a:lnTo>
                <a:lnTo>
                  <a:pt x="889" y="738"/>
                </a:lnTo>
                <a:lnTo>
                  <a:pt x="889" y="733"/>
                </a:lnTo>
                <a:lnTo>
                  <a:pt x="883" y="733"/>
                </a:lnTo>
                <a:lnTo>
                  <a:pt x="883" y="738"/>
                </a:lnTo>
                <a:lnTo>
                  <a:pt x="2276" y="2364"/>
                </a:lnTo>
                <a:lnTo>
                  <a:pt x="889" y="577"/>
                </a:lnTo>
                <a:lnTo>
                  <a:pt x="883" y="577"/>
                </a:lnTo>
                <a:lnTo>
                  <a:pt x="878" y="582"/>
                </a:lnTo>
                <a:lnTo>
                  <a:pt x="889" y="577"/>
                </a:lnTo>
                <a:lnTo>
                  <a:pt x="2276" y="2364"/>
                </a:lnTo>
                <a:lnTo>
                  <a:pt x="894" y="727"/>
                </a:lnTo>
                <a:lnTo>
                  <a:pt x="899" y="722"/>
                </a:lnTo>
                <a:lnTo>
                  <a:pt x="889" y="727"/>
                </a:lnTo>
                <a:lnTo>
                  <a:pt x="894" y="727"/>
                </a:lnTo>
                <a:lnTo>
                  <a:pt x="2276" y="2364"/>
                </a:lnTo>
                <a:lnTo>
                  <a:pt x="883" y="707"/>
                </a:lnTo>
                <a:lnTo>
                  <a:pt x="883" y="712"/>
                </a:lnTo>
                <a:lnTo>
                  <a:pt x="889" y="712"/>
                </a:lnTo>
                <a:lnTo>
                  <a:pt x="894" y="712"/>
                </a:lnTo>
                <a:lnTo>
                  <a:pt x="899" y="707"/>
                </a:lnTo>
                <a:lnTo>
                  <a:pt x="899" y="702"/>
                </a:lnTo>
                <a:lnTo>
                  <a:pt x="894" y="702"/>
                </a:lnTo>
                <a:lnTo>
                  <a:pt x="889" y="702"/>
                </a:lnTo>
                <a:lnTo>
                  <a:pt x="889" y="707"/>
                </a:lnTo>
                <a:lnTo>
                  <a:pt x="883" y="707"/>
                </a:lnTo>
                <a:lnTo>
                  <a:pt x="2276" y="2364"/>
                </a:lnTo>
                <a:lnTo>
                  <a:pt x="1164" y="281"/>
                </a:lnTo>
                <a:lnTo>
                  <a:pt x="1164" y="286"/>
                </a:lnTo>
                <a:lnTo>
                  <a:pt x="1169" y="286"/>
                </a:lnTo>
                <a:lnTo>
                  <a:pt x="1174" y="286"/>
                </a:lnTo>
                <a:lnTo>
                  <a:pt x="1180" y="281"/>
                </a:lnTo>
                <a:lnTo>
                  <a:pt x="1185" y="281"/>
                </a:lnTo>
                <a:lnTo>
                  <a:pt x="1185" y="276"/>
                </a:lnTo>
                <a:lnTo>
                  <a:pt x="1190" y="270"/>
                </a:lnTo>
                <a:lnTo>
                  <a:pt x="1185" y="265"/>
                </a:lnTo>
                <a:lnTo>
                  <a:pt x="1174" y="270"/>
                </a:lnTo>
                <a:lnTo>
                  <a:pt x="1169" y="276"/>
                </a:lnTo>
                <a:lnTo>
                  <a:pt x="1164" y="276"/>
                </a:lnTo>
                <a:lnTo>
                  <a:pt x="1169" y="276"/>
                </a:lnTo>
                <a:lnTo>
                  <a:pt x="1164" y="281"/>
                </a:lnTo>
                <a:lnTo>
                  <a:pt x="2276" y="2364"/>
                </a:lnTo>
                <a:lnTo>
                  <a:pt x="1154" y="426"/>
                </a:lnTo>
                <a:lnTo>
                  <a:pt x="1159" y="426"/>
                </a:lnTo>
                <a:lnTo>
                  <a:pt x="1159" y="421"/>
                </a:lnTo>
                <a:lnTo>
                  <a:pt x="1164" y="421"/>
                </a:lnTo>
                <a:lnTo>
                  <a:pt x="1164" y="416"/>
                </a:lnTo>
                <a:lnTo>
                  <a:pt x="1159" y="416"/>
                </a:lnTo>
                <a:lnTo>
                  <a:pt x="1154" y="426"/>
                </a:lnTo>
                <a:lnTo>
                  <a:pt x="2276" y="2364"/>
                </a:lnTo>
                <a:lnTo>
                  <a:pt x="1128" y="364"/>
                </a:lnTo>
                <a:lnTo>
                  <a:pt x="1138" y="359"/>
                </a:lnTo>
                <a:lnTo>
                  <a:pt x="1148" y="348"/>
                </a:lnTo>
                <a:lnTo>
                  <a:pt x="1143" y="353"/>
                </a:lnTo>
                <a:lnTo>
                  <a:pt x="1143" y="348"/>
                </a:lnTo>
                <a:lnTo>
                  <a:pt x="1133" y="348"/>
                </a:lnTo>
                <a:lnTo>
                  <a:pt x="1128" y="364"/>
                </a:lnTo>
                <a:lnTo>
                  <a:pt x="2276" y="2364"/>
                </a:lnTo>
                <a:lnTo>
                  <a:pt x="1117" y="681"/>
                </a:lnTo>
                <a:lnTo>
                  <a:pt x="1117" y="686"/>
                </a:lnTo>
                <a:lnTo>
                  <a:pt x="1122" y="686"/>
                </a:lnTo>
                <a:lnTo>
                  <a:pt x="1128" y="686"/>
                </a:lnTo>
                <a:lnTo>
                  <a:pt x="1138" y="676"/>
                </a:lnTo>
                <a:lnTo>
                  <a:pt x="1138" y="670"/>
                </a:lnTo>
                <a:lnTo>
                  <a:pt x="1133" y="670"/>
                </a:lnTo>
                <a:lnTo>
                  <a:pt x="1117" y="676"/>
                </a:lnTo>
                <a:lnTo>
                  <a:pt x="1117" y="681"/>
                </a:lnTo>
                <a:lnTo>
                  <a:pt x="2276" y="2364"/>
                </a:lnTo>
                <a:lnTo>
                  <a:pt x="1096" y="743"/>
                </a:lnTo>
                <a:lnTo>
                  <a:pt x="1091" y="753"/>
                </a:lnTo>
                <a:lnTo>
                  <a:pt x="1091" y="748"/>
                </a:lnTo>
                <a:lnTo>
                  <a:pt x="1091" y="753"/>
                </a:lnTo>
                <a:lnTo>
                  <a:pt x="1091" y="759"/>
                </a:lnTo>
                <a:lnTo>
                  <a:pt x="1096" y="759"/>
                </a:lnTo>
                <a:lnTo>
                  <a:pt x="1091" y="759"/>
                </a:lnTo>
                <a:lnTo>
                  <a:pt x="1096" y="759"/>
                </a:lnTo>
                <a:lnTo>
                  <a:pt x="1096" y="753"/>
                </a:lnTo>
                <a:lnTo>
                  <a:pt x="1102" y="759"/>
                </a:lnTo>
                <a:lnTo>
                  <a:pt x="1107" y="759"/>
                </a:lnTo>
                <a:lnTo>
                  <a:pt x="1112" y="753"/>
                </a:lnTo>
                <a:lnTo>
                  <a:pt x="1117" y="753"/>
                </a:lnTo>
                <a:lnTo>
                  <a:pt x="1112" y="748"/>
                </a:lnTo>
                <a:lnTo>
                  <a:pt x="1107" y="748"/>
                </a:lnTo>
                <a:lnTo>
                  <a:pt x="1112" y="743"/>
                </a:lnTo>
                <a:lnTo>
                  <a:pt x="1107" y="743"/>
                </a:lnTo>
                <a:lnTo>
                  <a:pt x="1096" y="743"/>
                </a:lnTo>
                <a:lnTo>
                  <a:pt x="2276" y="2364"/>
                </a:lnTo>
                <a:lnTo>
                  <a:pt x="1133" y="774"/>
                </a:lnTo>
                <a:lnTo>
                  <a:pt x="1128" y="774"/>
                </a:lnTo>
                <a:lnTo>
                  <a:pt x="1133" y="774"/>
                </a:lnTo>
                <a:lnTo>
                  <a:pt x="1133" y="774"/>
                </a:lnTo>
                <a:lnTo>
                  <a:pt x="2276" y="2364"/>
                </a:lnTo>
                <a:lnTo>
                  <a:pt x="1154" y="530"/>
                </a:lnTo>
                <a:lnTo>
                  <a:pt x="1148" y="530"/>
                </a:lnTo>
                <a:lnTo>
                  <a:pt x="1148" y="535"/>
                </a:lnTo>
                <a:lnTo>
                  <a:pt x="1154" y="535"/>
                </a:lnTo>
                <a:lnTo>
                  <a:pt x="1159" y="530"/>
                </a:lnTo>
                <a:lnTo>
                  <a:pt x="1164" y="530"/>
                </a:lnTo>
                <a:lnTo>
                  <a:pt x="1164" y="525"/>
                </a:lnTo>
                <a:lnTo>
                  <a:pt x="1164" y="520"/>
                </a:lnTo>
                <a:lnTo>
                  <a:pt x="1159" y="525"/>
                </a:lnTo>
                <a:lnTo>
                  <a:pt x="1148" y="530"/>
                </a:lnTo>
                <a:lnTo>
                  <a:pt x="1154" y="530"/>
                </a:lnTo>
                <a:lnTo>
                  <a:pt x="2276" y="2364"/>
                </a:lnTo>
                <a:lnTo>
                  <a:pt x="1143" y="447"/>
                </a:lnTo>
                <a:lnTo>
                  <a:pt x="1148" y="442"/>
                </a:lnTo>
                <a:lnTo>
                  <a:pt x="1148" y="447"/>
                </a:lnTo>
                <a:lnTo>
                  <a:pt x="1154" y="442"/>
                </a:lnTo>
                <a:lnTo>
                  <a:pt x="1148" y="442"/>
                </a:lnTo>
                <a:lnTo>
                  <a:pt x="1143" y="447"/>
                </a:lnTo>
                <a:lnTo>
                  <a:pt x="2276" y="2364"/>
                </a:lnTo>
                <a:lnTo>
                  <a:pt x="982" y="598"/>
                </a:lnTo>
                <a:lnTo>
                  <a:pt x="977" y="603"/>
                </a:lnTo>
                <a:lnTo>
                  <a:pt x="982" y="603"/>
                </a:lnTo>
                <a:lnTo>
                  <a:pt x="977" y="603"/>
                </a:lnTo>
                <a:lnTo>
                  <a:pt x="982" y="603"/>
                </a:lnTo>
                <a:lnTo>
                  <a:pt x="982" y="598"/>
                </a:lnTo>
                <a:lnTo>
                  <a:pt x="2276" y="2364"/>
                </a:lnTo>
                <a:lnTo>
                  <a:pt x="982" y="447"/>
                </a:lnTo>
                <a:lnTo>
                  <a:pt x="987" y="447"/>
                </a:lnTo>
                <a:lnTo>
                  <a:pt x="987" y="452"/>
                </a:lnTo>
                <a:lnTo>
                  <a:pt x="992" y="447"/>
                </a:lnTo>
                <a:lnTo>
                  <a:pt x="1008" y="437"/>
                </a:lnTo>
                <a:lnTo>
                  <a:pt x="1008" y="431"/>
                </a:lnTo>
                <a:lnTo>
                  <a:pt x="1013" y="426"/>
                </a:lnTo>
                <a:lnTo>
                  <a:pt x="1029" y="421"/>
                </a:lnTo>
                <a:lnTo>
                  <a:pt x="1024" y="416"/>
                </a:lnTo>
                <a:lnTo>
                  <a:pt x="1013" y="426"/>
                </a:lnTo>
                <a:lnTo>
                  <a:pt x="1003" y="431"/>
                </a:lnTo>
                <a:lnTo>
                  <a:pt x="992" y="437"/>
                </a:lnTo>
                <a:lnTo>
                  <a:pt x="987" y="437"/>
                </a:lnTo>
                <a:lnTo>
                  <a:pt x="987" y="442"/>
                </a:lnTo>
                <a:lnTo>
                  <a:pt x="982" y="447"/>
                </a:lnTo>
                <a:lnTo>
                  <a:pt x="2276" y="2364"/>
                </a:lnTo>
                <a:lnTo>
                  <a:pt x="1102" y="374"/>
                </a:lnTo>
                <a:lnTo>
                  <a:pt x="1107" y="374"/>
                </a:lnTo>
                <a:lnTo>
                  <a:pt x="1102" y="369"/>
                </a:lnTo>
                <a:lnTo>
                  <a:pt x="1096" y="374"/>
                </a:lnTo>
                <a:lnTo>
                  <a:pt x="1102" y="374"/>
                </a:lnTo>
                <a:lnTo>
                  <a:pt x="1096" y="374"/>
                </a:lnTo>
                <a:lnTo>
                  <a:pt x="1096" y="379"/>
                </a:lnTo>
                <a:lnTo>
                  <a:pt x="1102" y="374"/>
                </a:lnTo>
                <a:lnTo>
                  <a:pt x="2276" y="2364"/>
                </a:lnTo>
                <a:lnTo>
                  <a:pt x="1039" y="281"/>
                </a:lnTo>
                <a:lnTo>
                  <a:pt x="1039" y="286"/>
                </a:lnTo>
                <a:lnTo>
                  <a:pt x="1044" y="286"/>
                </a:lnTo>
                <a:lnTo>
                  <a:pt x="1055" y="281"/>
                </a:lnTo>
                <a:lnTo>
                  <a:pt x="1060" y="276"/>
                </a:lnTo>
                <a:lnTo>
                  <a:pt x="1060" y="270"/>
                </a:lnTo>
                <a:lnTo>
                  <a:pt x="1055" y="265"/>
                </a:lnTo>
                <a:lnTo>
                  <a:pt x="1044" y="270"/>
                </a:lnTo>
                <a:lnTo>
                  <a:pt x="1039" y="276"/>
                </a:lnTo>
                <a:lnTo>
                  <a:pt x="1039" y="281"/>
                </a:lnTo>
                <a:lnTo>
                  <a:pt x="2276" y="2364"/>
                </a:lnTo>
                <a:lnTo>
                  <a:pt x="1013" y="369"/>
                </a:lnTo>
                <a:lnTo>
                  <a:pt x="1024" y="369"/>
                </a:lnTo>
                <a:lnTo>
                  <a:pt x="1029" y="369"/>
                </a:lnTo>
                <a:lnTo>
                  <a:pt x="1029" y="364"/>
                </a:lnTo>
                <a:lnTo>
                  <a:pt x="1034" y="364"/>
                </a:lnTo>
                <a:lnTo>
                  <a:pt x="1039" y="353"/>
                </a:lnTo>
                <a:lnTo>
                  <a:pt x="1034" y="353"/>
                </a:lnTo>
                <a:lnTo>
                  <a:pt x="1029" y="353"/>
                </a:lnTo>
                <a:lnTo>
                  <a:pt x="1024" y="359"/>
                </a:lnTo>
                <a:lnTo>
                  <a:pt x="1013" y="364"/>
                </a:lnTo>
                <a:lnTo>
                  <a:pt x="1013" y="369"/>
                </a:lnTo>
                <a:lnTo>
                  <a:pt x="2276" y="2364"/>
                </a:lnTo>
                <a:lnTo>
                  <a:pt x="998" y="426"/>
                </a:lnTo>
                <a:lnTo>
                  <a:pt x="992" y="426"/>
                </a:lnTo>
                <a:lnTo>
                  <a:pt x="1003" y="421"/>
                </a:lnTo>
                <a:lnTo>
                  <a:pt x="998" y="421"/>
                </a:lnTo>
                <a:lnTo>
                  <a:pt x="998" y="426"/>
                </a:lnTo>
                <a:lnTo>
                  <a:pt x="2276" y="2364"/>
                </a:lnTo>
                <a:lnTo>
                  <a:pt x="1133" y="748"/>
                </a:lnTo>
                <a:lnTo>
                  <a:pt x="1133" y="753"/>
                </a:lnTo>
                <a:lnTo>
                  <a:pt x="1138" y="753"/>
                </a:lnTo>
                <a:lnTo>
                  <a:pt x="1143" y="748"/>
                </a:lnTo>
                <a:lnTo>
                  <a:pt x="1148" y="748"/>
                </a:lnTo>
                <a:lnTo>
                  <a:pt x="1148" y="743"/>
                </a:lnTo>
                <a:lnTo>
                  <a:pt x="1154" y="743"/>
                </a:lnTo>
                <a:lnTo>
                  <a:pt x="1159" y="738"/>
                </a:lnTo>
                <a:lnTo>
                  <a:pt x="1159" y="733"/>
                </a:lnTo>
                <a:lnTo>
                  <a:pt x="1143" y="738"/>
                </a:lnTo>
                <a:lnTo>
                  <a:pt x="1138" y="743"/>
                </a:lnTo>
                <a:lnTo>
                  <a:pt x="1133" y="748"/>
                </a:lnTo>
                <a:lnTo>
                  <a:pt x="2276" y="2364"/>
                </a:lnTo>
                <a:lnTo>
                  <a:pt x="967" y="977"/>
                </a:lnTo>
                <a:lnTo>
                  <a:pt x="956" y="982"/>
                </a:lnTo>
                <a:lnTo>
                  <a:pt x="951" y="987"/>
                </a:lnTo>
                <a:lnTo>
                  <a:pt x="956" y="987"/>
                </a:lnTo>
                <a:lnTo>
                  <a:pt x="961" y="987"/>
                </a:lnTo>
                <a:lnTo>
                  <a:pt x="967" y="982"/>
                </a:lnTo>
                <a:lnTo>
                  <a:pt x="967" y="977"/>
                </a:lnTo>
                <a:lnTo>
                  <a:pt x="2276" y="2364"/>
                </a:lnTo>
                <a:lnTo>
                  <a:pt x="930" y="925"/>
                </a:lnTo>
                <a:lnTo>
                  <a:pt x="935" y="925"/>
                </a:lnTo>
                <a:lnTo>
                  <a:pt x="935" y="920"/>
                </a:lnTo>
                <a:lnTo>
                  <a:pt x="935" y="925"/>
                </a:lnTo>
                <a:lnTo>
                  <a:pt x="946" y="925"/>
                </a:lnTo>
                <a:lnTo>
                  <a:pt x="951" y="920"/>
                </a:lnTo>
                <a:lnTo>
                  <a:pt x="951" y="915"/>
                </a:lnTo>
                <a:lnTo>
                  <a:pt x="961" y="904"/>
                </a:lnTo>
                <a:lnTo>
                  <a:pt x="956" y="904"/>
                </a:lnTo>
                <a:lnTo>
                  <a:pt x="946" y="915"/>
                </a:lnTo>
                <a:lnTo>
                  <a:pt x="930" y="925"/>
                </a:lnTo>
                <a:lnTo>
                  <a:pt x="2276" y="2364"/>
                </a:lnTo>
                <a:lnTo>
                  <a:pt x="967" y="831"/>
                </a:lnTo>
                <a:lnTo>
                  <a:pt x="967" y="837"/>
                </a:lnTo>
                <a:lnTo>
                  <a:pt x="972" y="837"/>
                </a:lnTo>
                <a:lnTo>
                  <a:pt x="977" y="831"/>
                </a:lnTo>
                <a:lnTo>
                  <a:pt x="982" y="826"/>
                </a:lnTo>
                <a:lnTo>
                  <a:pt x="977" y="821"/>
                </a:lnTo>
                <a:lnTo>
                  <a:pt x="972" y="826"/>
                </a:lnTo>
                <a:lnTo>
                  <a:pt x="967" y="831"/>
                </a:lnTo>
                <a:lnTo>
                  <a:pt x="2276" y="2364"/>
                </a:lnTo>
                <a:lnTo>
                  <a:pt x="946" y="1034"/>
                </a:lnTo>
                <a:lnTo>
                  <a:pt x="935" y="1034"/>
                </a:lnTo>
                <a:lnTo>
                  <a:pt x="925" y="1034"/>
                </a:lnTo>
                <a:lnTo>
                  <a:pt x="920" y="1039"/>
                </a:lnTo>
                <a:lnTo>
                  <a:pt x="915" y="1039"/>
                </a:lnTo>
                <a:lnTo>
                  <a:pt x="915" y="1044"/>
                </a:lnTo>
                <a:lnTo>
                  <a:pt x="904" y="1050"/>
                </a:lnTo>
                <a:lnTo>
                  <a:pt x="909" y="1050"/>
                </a:lnTo>
                <a:lnTo>
                  <a:pt x="899" y="1055"/>
                </a:lnTo>
                <a:lnTo>
                  <a:pt x="894" y="1065"/>
                </a:lnTo>
                <a:lnTo>
                  <a:pt x="899" y="1065"/>
                </a:lnTo>
                <a:lnTo>
                  <a:pt x="894" y="1065"/>
                </a:lnTo>
                <a:lnTo>
                  <a:pt x="899" y="1065"/>
                </a:lnTo>
                <a:lnTo>
                  <a:pt x="894" y="1070"/>
                </a:lnTo>
                <a:lnTo>
                  <a:pt x="899" y="1070"/>
                </a:lnTo>
                <a:lnTo>
                  <a:pt x="904" y="1070"/>
                </a:lnTo>
                <a:lnTo>
                  <a:pt x="909" y="1070"/>
                </a:lnTo>
                <a:lnTo>
                  <a:pt x="904" y="1076"/>
                </a:lnTo>
                <a:lnTo>
                  <a:pt x="915" y="1065"/>
                </a:lnTo>
                <a:lnTo>
                  <a:pt x="915" y="1070"/>
                </a:lnTo>
                <a:lnTo>
                  <a:pt x="920" y="1065"/>
                </a:lnTo>
                <a:lnTo>
                  <a:pt x="930" y="1055"/>
                </a:lnTo>
                <a:lnTo>
                  <a:pt x="935" y="1050"/>
                </a:lnTo>
                <a:lnTo>
                  <a:pt x="946" y="1044"/>
                </a:lnTo>
                <a:lnTo>
                  <a:pt x="946" y="1039"/>
                </a:lnTo>
                <a:lnTo>
                  <a:pt x="946" y="1034"/>
                </a:lnTo>
                <a:lnTo>
                  <a:pt x="2276" y="2364"/>
                </a:lnTo>
                <a:lnTo>
                  <a:pt x="899" y="748"/>
                </a:lnTo>
                <a:lnTo>
                  <a:pt x="894" y="753"/>
                </a:lnTo>
                <a:lnTo>
                  <a:pt x="894" y="748"/>
                </a:lnTo>
                <a:lnTo>
                  <a:pt x="899" y="743"/>
                </a:lnTo>
                <a:lnTo>
                  <a:pt x="894" y="743"/>
                </a:lnTo>
                <a:lnTo>
                  <a:pt x="889" y="743"/>
                </a:lnTo>
                <a:lnTo>
                  <a:pt x="883" y="748"/>
                </a:lnTo>
                <a:lnTo>
                  <a:pt x="878" y="753"/>
                </a:lnTo>
                <a:lnTo>
                  <a:pt x="878" y="759"/>
                </a:lnTo>
                <a:lnTo>
                  <a:pt x="883" y="759"/>
                </a:lnTo>
                <a:lnTo>
                  <a:pt x="889" y="759"/>
                </a:lnTo>
                <a:lnTo>
                  <a:pt x="889" y="753"/>
                </a:lnTo>
                <a:lnTo>
                  <a:pt x="889" y="759"/>
                </a:lnTo>
                <a:lnTo>
                  <a:pt x="889" y="753"/>
                </a:lnTo>
                <a:lnTo>
                  <a:pt x="894" y="753"/>
                </a:lnTo>
                <a:lnTo>
                  <a:pt x="899" y="748"/>
                </a:lnTo>
                <a:lnTo>
                  <a:pt x="2276" y="2364"/>
                </a:lnTo>
                <a:lnTo>
                  <a:pt x="868" y="1003"/>
                </a:lnTo>
                <a:lnTo>
                  <a:pt x="873" y="998"/>
                </a:lnTo>
                <a:lnTo>
                  <a:pt x="878" y="998"/>
                </a:lnTo>
                <a:lnTo>
                  <a:pt x="878" y="992"/>
                </a:lnTo>
                <a:lnTo>
                  <a:pt x="878" y="987"/>
                </a:lnTo>
                <a:lnTo>
                  <a:pt x="873" y="987"/>
                </a:lnTo>
                <a:lnTo>
                  <a:pt x="868" y="987"/>
                </a:lnTo>
                <a:lnTo>
                  <a:pt x="863" y="992"/>
                </a:lnTo>
                <a:lnTo>
                  <a:pt x="857" y="998"/>
                </a:lnTo>
                <a:lnTo>
                  <a:pt x="857" y="1003"/>
                </a:lnTo>
                <a:lnTo>
                  <a:pt x="863" y="1003"/>
                </a:lnTo>
                <a:lnTo>
                  <a:pt x="868" y="1003"/>
                </a:lnTo>
                <a:lnTo>
                  <a:pt x="2276" y="2364"/>
                </a:lnTo>
                <a:lnTo>
                  <a:pt x="878" y="1039"/>
                </a:lnTo>
                <a:lnTo>
                  <a:pt x="878" y="1034"/>
                </a:lnTo>
                <a:lnTo>
                  <a:pt x="873" y="1034"/>
                </a:lnTo>
                <a:lnTo>
                  <a:pt x="873" y="1039"/>
                </a:lnTo>
                <a:lnTo>
                  <a:pt x="878" y="1039"/>
                </a:lnTo>
                <a:lnTo>
                  <a:pt x="2276" y="2364"/>
                </a:lnTo>
                <a:lnTo>
                  <a:pt x="889" y="821"/>
                </a:lnTo>
                <a:lnTo>
                  <a:pt x="878" y="826"/>
                </a:lnTo>
                <a:lnTo>
                  <a:pt x="878" y="831"/>
                </a:lnTo>
                <a:lnTo>
                  <a:pt x="878" y="837"/>
                </a:lnTo>
                <a:lnTo>
                  <a:pt x="883" y="837"/>
                </a:lnTo>
                <a:lnTo>
                  <a:pt x="889" y="831"/>
                </a:lnTo>
                <a:lnTo>
                  <a:pt x="889" y="826"/>
                </a:lnTo>
                <a:lnTo>
                  <a:pt x="889" y="821"/>
                </a:lnTo>
                <a:lnTo>
                  <a:pt x="2276" y="2364"/>
                </a:lnTo>
                <a:lnTo>
                  <a:pt x="837" y="946"/>
                </a:lnTo>
                <a:lnTo>
                  <a:pt x="842" y="946"/>
                </a:lnTo>
                <a:lnTo>
                  <a:pt x="847" y="946"/>
                </a:lnTo>
                <a:lnTo>
                  <a:pt x="857" y="940"/>
                </a:lnTo>
                <a:lnTo>
                  <a:pt x="863" y="925"/>
                </a:lnTo>
                <a:lnTo>
                  <a:pt x="868" y="920"/>
                </a:lnTo>
                <a:lnTo>
                  <a:pt x="857" y="925"/>
                </a:lnTo>
                <a:lnTo>
                  <a:pt x="863" y="925"/>
                </a:lnTo>
                <a:lnTo>
                  <a:pt x="857" y="925"/>
                </a:lnTo>
                <a:lnTo>
                  <a:pt x="847" y="935"/>
                </a:lnTo>
                <a:lnTo>
                  <a:pt x="842" y="940"/>
                </a:lnTo>
                <a:lnTo>
                  <a:pt x="837" y="946"/>
                </a:lnTo>
                <a:lnTo>
                  <a:pt x="2276" y="2364"/>
                </a:lnTo>
                <a:lnTo>
                  <a:pt x="1076" y="873"/>
                </a:lnTo>
                <a:lnTo>
                  <a:pt x="1081" y="868"/>
                </a:lnTo>
                <a:lnTo>
                  <a:pt x="1086" y="868"/>
                </a:lnTo>
                <a:lnTo>
                  <a:pt x="1086" y="863"/>
                </a:lnTo>
                <a:lnTo>
                  <a:pt x="1076" y="863"/>
                </a:lnTo>
                <a:lnTo>
                  <a:pt x="1081" y="857"/>
                </a:lnTo>
                <a:lnTo>
                  <a:pt x="1076" y="852"/>
                </a:lnTo>
                <a:lnTo>
                  <a:pt x="1076" y="847"/>
                </a:lnTo>
                <a:lnTo>
                  <a:pt x="1065" y="852"/>
                </a:lnTo>
                <a:lnTo>
                  <a:pt x="1060" y="857"/>
                </a:lnTo>
                <a:lnTo>
                  <a:pt x="1050" y="863"/>
                </a:lnTo>
                <a:lnTo>
                  <a:pt x="1055" y="863"/>
                </a:lnTo>
                <a:lnTo>
                  <a:pt x="1050" y="868"/>
                </a:lnTo>
                <a:lnTo>
                  <a:pt x="1055" y="868"/>
                </a:lnTo>
                <a:lnTo>
                  <a:pt x="1050" y="868"/>
                </a:lnTo>
                <a:lnTo>
                  <a:pt x="1055" y="873"/>
                </a:lnTo>
                <a:lnTo>
                  <a:pt x="1050" y="873"/>
                </a:lnTo>
                <a:lnTo>
                  <a:pt x="1055" y="873"/>
                </a:lnTo>
                <a:lnTo>
                  <a:pt x="1060" y="873"/>
                </a:lnTo>
                <a:lnTo>
                  <a:pt x="1055" y="873"/>
                </a:lnTo>
                <a:lnTo>
                  <a:pt x="1060" y="873"/>
                </a:lnTo>
                <a:lnTo>
                  <a:pt x="1065" y="873"/>
                </a:lnTo>
                <a:lnTo>
                  <a:pt x="1065" y="878"/>
                </a:lnTo>
                <a:lnTo>
                  <a:pt x="1070" y="873"/>
                </a:lnTo>
                <a:lnTo>
                  <a:pt x="1076" y="878"/>
                </a:lnTo>
                <a:lnTo>
                  <a:pt x="1076" y="873"/>
                </a:lnTo>
                <a:lnTo>
                  <a:pt x="2276" y="2364"/>
                </a:lnTo>
                <a:lnTo>
                  <a:pt x="1024" y="1008"/>
                </a:lnTo>
                <a:lnTo>
                  <a:pt x="1029" y="1008"/>
                </a:lnTo>
                <a:lnTo>
                  <a:pt x="1029" y="1003"/>
                </a:lnTo>
                <a:lnTo>
                  <a:pt x="1024" y="1008"/>
                </a:lnTo>
                <a:lnTo>
                  <a:pt x="2276" y="2364"/>
                </a:lnTo>
                <a:lnTo>
                  <a:pt x="1122" y="987"/>
                </a:lnTo>
                <a:lnTo>
                  <a:pt x="1117" y="982"/>
                </a:lnTo>
                <a:lnTo>
                  <a:pt x="1107" y="982"/>
                </a:lnTo>
                <a:lnTo>
                  <a:pt x="1096" y="987"/>
                </a:lnTo>
                <a:lnTo>
                  <a:pt x="1102" y="987"/>
                </a:lnTo>
                <a:lnTo>
                  <a:pt x="1096" y="992"/>
                </a:lnTo>
                <a:lnTo>
                  <a:pt x="1091" y="998"/>
                </a:lnTo>
                <a:lnTo>
                  <a:pt x="1096" y="998"/>
                </a:lnTo>
                <a:lnTo>
                  <a:pt x="1091" y="1003"/>
                </a:lnTo>
                <a:lnTo>
                  <a:pt x="1096" y="998"/>
                </a:lnTo>
                <a:lnTo>
                  <a:pt x="1096" y="1003"/>
                </a:lnTo>
                <a:lnTo>
                  <a:pt x="1096" y="998"/>
                </a:lnTo>
                <a:lnTo>
                  <a:pt x="1102" y="1003"/>
                </a:lnTo>
                <a:lnTo>
                  <a:pt x="1107" y="998"/>
                </a:lnTo>
                <a:lnTo>
                  <a:pt x="1107" y="1003"/>
                </a:lnTo>
                <a:lnTo>
                  <a:pt x="1107" y="998"/>
                </a:lnTo>
                <a:lnTo>
                  <a:pt x="1112" y="998"/>
                </a:lnTo>
                <a:lnTo>
                  <a:pt x="1117" y="987"/>
                </a:lnTo>
                <a:lnTo>
                  <a:pt x="1122" y="987"/>
                </a:lnTo>
                <a:lnTo>
                  <a:pt x="2276" y="2364"/>
                </a:lnTo>
                <a:lnTo>
                  <a:pt x="992" y="1008"/>
                </a:lnTo>
                <a:lnTo>
                  <a:pt x="998" y="1008"/>
                </a:lnTo>
                <a:lnTo>
                  <a:pt x="998" y="1003"/>
                </a:lnTo>
                <a:lnTo>
                  <a:pt x="987" y="1008"/>
                </a:lnTo>
                <a:lnTo>
                  <a:pt x="987" y="1013"/>
                </a:lnTo>
                <a:lnTo>
                  <a:pt x="992" y="1008"/>
                </a:lnTo>
                <a:lnTo>
                  <a:pt x="987" y="1013"/>
                </a:lnTo>
                <a:lnTo>
                  <a:pt x="992" y="1008"/>
                </a:lnTo>
                <a:lnTo>
                  <a:pt x="2276" y="2364"/>
                </a:lnTo>
                <a:lnTo>
                  <a:pt x="987" y="987"/>
                </a:lnTo>
                <a:lnTo>
                  <a:pt x="992" y="982"/>
                </a:lnTo>
                <a:lnTo>
                  <a:pt x="992" y="977"/>
                </a:lnTo>
                <a:lnTo>
                  <a:pt x="987" y="977"/>
                </a:lnTo>
                <a:lnTo>
                  <a:pt x="982" y="982"/>
                </a:lnTo>
                <a:lnTo>
                  <a:pt x="982" y="987"/>
                </a:lnTo>
                <a:lnTo>
                  <a:pt x="987" y="987"/>
                </a:lnTo>
                <a:lnTo>
                  <a:pt x="2276" y="2364"/>
                </a:lnTo>
                <a:lnTo>
                  <a:pt x="998" y="883"/>
                </a:lnTo>
                <a:lnTo>
                  <a:pt x="987" y="883"/>
                </a:lnTo>
                <a:lnTo>
                  <a:pt x="972" y="894"/>
                </a:lnTo>
                <a:lnTo>
                  <a:pt x="972" y="899"/>
                </a:lnTo>
                <a:lnTo>
                  <a:pt x="977" y="904"/>
                </a:lnTo>
                <a:lnTo>
                  <a:pt x="972" y="915"/>
                </a:lnTo>
                <a:lnTo>
                  <a:pt x="977" y="904"/>
                </a:lnTo>
                <a:lnTo>
                  <a:pt x="977" y="909"/>
                </a:lnTo>
                <a:lnTo>
                  <a:pt x="982" y="909"/>
                </a:lnTo>
                <a:lnTo>
                  <a:pt x="982" y="915"/>
                </a:lnTo>
                <a:lnTo>
                  <a:pt x="982" y="909"/>
                </a:lnTo>
                <a:lnTo>
                  <a:pt x="987" y="909"/>
                </a:lnTo>
                <a:lnTo>
                  <a:pt x="992" y="899"/>
                </a:lnTo>
                <a:lnTo>
                  <a:pt x="998" y="899"/>
                </a:lnTo>
                <a:lnTo>
                  <a:pt x="1003" y="894"/>
                </a:lnTo>
                <a:lnTo>
                  <a:pt x="1003" y="889"/>
                </a:lnTo>
                <a:lnTo>
                  <a:pt x="998" y="883"/>
                </a:lnTo>
                <a:lnTo>
                  <a:pt x="2276" y="2364"/>
                </a:lnTo>
                <a:lnTo>
                  <a:pt x="1018" y="863"/>
                </a:lnTo>
                <a:lnTo>
                  <a:pt x="1018" y="857"/>
                </a:lnTo>
                <a:lnTo>
                  <a:pt x="1013" y="857"/>
                </a:lnTo>
                <a:lnTo>
                  <a:pt x="1008" y="857"/>
                </a:lnTo>
                <a:lnTo>
                  <a:pt x="1003" y="863"/>
                </a:lnTo>
                <a:lnTo>
                  <a:pt x="998" y="863"/>
                </a:lnTo>
                <a:lnTo>
                  <a:pt x="992" y="868"/>
                </a:lnTo>
                <a:lnTo>
                  <a:pt x="998" y="873"/>
                </a:lnTo>
                <a:lnTo>
                  <a:pt x="987" y="878"/>
                </a:lnTo>
                <a:lnTo>
                  <a:pt x="992" y="878"/>
                </a:lnTo>
                <a:lnTo>
                  <a:pt x="992" y="873"/>
                </a:lnTo>
                <a:lnTo>
                  <a:pt x="992" y="878"/>
                </a:lnTo>
                <a:lnTo>
                  <a:pt x="998" y="878"/>
                </a:lnTo>
                <a:lnTo>
                  <a:pt x="1003" y="878"/>
                </a:lnTo>
                <a:lnTo>
                  <a:pt x="1008" y="878"/>
                </a:lnTo>
                <a:lnTo>
                  <a:pt x="1013" y="868"/>
                </a:lnTo>
                <a:lnTo>
                  <a:pt x="1018" y="868"/>
                </a:lnTo>
                <a:lnTo>
                  <a:pt x="1018" y="863"/>
                </a:lnTo>
                <a:lnTo>
                  <a:pt x="2276" y="2364"/>
                </a:lnTo>
                <a:lnTo>
                  <a:pt x="1018" y="1008"/>
                </a:lnTo>
                <a:lnTo>
                  <a:pt x="1018" y="1003"/>
                </a:lnTo>
                <a:lnTo>
                  <a:pt x="1008" y="1013"/>
                </a:lnTo>
                <a:lnTo>
                  <a:pt x="1013" y="1013"/>
                </a:lnTo>
                <a:lnTo>
                  <a:pt x="1008" y="1013"/>
                </a:lnTo>
                <a:lnTo>
                  <a:pt x="1018" y="1008"/>
                </a:lnTo>
                <a:lnTo>
                  <a:pt x="2276" y="2364"/>
                </a:lnTo>
                <a:lnTo>
                  <a:pt x="925" y="847"/>
                </a:lnTo>
                <a:lnTo>
                  <a:pt x="920" y="847"/>
                </a:lnTo>
                <a:lnTo>
                  <a:pt x="920" y="852"/>
                </a:lnTo>
                <a:lnTo>
                  <a:pt x="915" y="852"/>
                </a:lnTo>
                <a:lnTo>
                  <a:pt x="925" y="847"/>
                </a:lnTo>
                <a:lnTo>
                  <a:pt x="2276" y="2364"/>
                </a:lnTo>
                <a:lnTo>
                  <a:pt x="946" y="624"/>
                </a:lnTo>
                <a:lnTo>
                  <a:pt x="951" y="618"/>
                </a:lnTo>
                <a:lnTo>
                  <a:pt x="946" y="618"/>
                </a:lnTo>
                <a:lnTo>
                  <a:pt x="946" y="624"/>
                </a:lnTo>
                <a:lnTo>
                  <a:pt x="2276" y="2364"/>
                </a:lnTo>
                <a:lnTo>
                  <a:pt x="909" y="483"/>
                </a:lnTo>
                <a:lnTo>
                  <a:pt x="904" y="483"/>
                </a:lnTo>
                <a:lnTo>
                  <a:pt x="899" y="489"/>
                </a:lnTo>
                <a:lnTo>
                  <a:pt x="904" y="483"/>
                </a:lnTo>
                <a:lnTo>
                  <a:pt x="899" y="489"/>
                </a:lnTo>
                <a:lnTo>
                  <a:pt x="909" y="483"/>
                </a:lnTo>
                <a:lnTo>
                  <a:pt x="2276" y="2364"/>
                </a:lnTo>
                <a:lnTo>
                  <a:pt x="904" y="909"/>
                </a:lnTo>
                <a:lnTo>
                  <a:pt x="909" y="909"/>
                </a:lnTo>
                <a:lnTo>
                  <a:pt x="915" y="904"/>
                </a:lnTo>
                <a:lnTo>
                  <a:pt x="915" y="899"/>
                </a:lnTo>
                <a:lnTo>
                  <a:pt x="909" y="899"/>
                </a:lnTo>
                <a:lnTo>
                  <a:pt x="904" y="909"/>
                </a:lnTo>
                <a:lnTo>
                  <a:pt x="2276" y="2364"/>
                </a:lnTo>
                <a:lnTo>
                  <a:pt x="925" y="359"/>
                </a:lnTo>
                <a:lnTo>
                  <a:pt x="930" y="353"/>
                </a:lnTo>
                <a:lnTo>
                  <a:pt x="925" y="353"/>
                </a:lnTo>
                <a:lnTo>
                  <a:pt x="920" y="359"/>
                </a:lnTo>
                <a:lnTo>
                  <a:pt x="925" y="359"/>
                </a:lnTo>
                <a:lnTo>
                  <a:pt x="2276" y="2364"/>
                </a:lnTo>
                <a:lnTo>
                  <a:pt x="915" y="348"/>
                </a:lnTo>
                <a:lnTo>
                  <a:pt x="920" y="348"/>
                </a:lnTo>
                <a:lnTo>
                  <a:pt x="915" y="343"/>
                </a:lnTo>
                <a:lnTo>
                  <a:pt x="915" y="348"/>
                </a:lnTo>
                <a:lnTo>
                  <a:pt x="2276" y="2364"/>
                </a:lnTo>
                <a:lnTo>
                  <a:pt x="925" y="457"/>
                </a:lnTo>
                <a:lnTo>
                  <a:pt x="915" y="468"/>
                </a:lnTo>
                <a:lnTo>
                  <a:pt x="920" y="468"/>
                </a:lnTo>
                <a:lnTo>
                  <a:pt x="915" y="468"/>
                </a:lnTo>
                <a:lnTo>
                  <a:pt x="920" y="468"/>
                </a:lnTo>
                <a:lnTo>
                  <a:pt x="925" y="468"/>
                </a:lnTo>
                <a:lnTo>
                  <a:pt x="930" y="463"/>
                </a:lnTo>
                <a:lnTo>
                  <a:pt x="925" y="457"/>
                </a:lnTo>
                <a:lnTo>
                  <a:pt x="2276" y="2364"/>
                </a:lnTo>
                <a:lnTo>
                  <a:pt x="842" y="717"/>
                </a:lnTo>
                <a:lnTo>
                  <a:pt x="837" y="717"/>
                </a:lnTo>
                <a:lnTo>
                  <a:pt x="837" y="722"/>
                </a:lnTo>
                <a:lnTo>
                  <a:pt x="842" y="717"/>
                </a:lnTo>
                <a:lnTo>
                  <a:pt x="2276" y="2364"/>
                </a:lnTo>
                <a:lnTo>
                  <a:pt x="878" y="722"/>
                </a:lnTo>
                <a:lnTo>
                  <a:pt x="883" y="717"/>
                </a:lnTo>
                <a:lnTo>
                  <a:pt x="878" y="717"/>
                </a:lnTo>
                <a:lnTo>
                  <a:pt x="873" y="722"/>
                </a:lnTo>
                <a:lnTo>
                  <a:pt x="878" y="722"/>
                </a:lnTo>
                <a:lnTo>
                  <a:pt x="2276" y="2364"/>
                </a:lnTo>
                <a:lnTo>
                  <a:pt x="920" y="1024"/>
                </a:lnTo>
                <a:lnTo>
                  <a:pt x="920" y="1018"/>
                </a:lnTo>
                <a:lnTo>
                  <a:pt x="915" y="1024"/>
                </a:lnTo>
                <a:lnTo>
                  <a:pt x="920" y="1024"/>
                </a:lnTo>
                <a:lnTo>
                  <a:pt x="2276" y="2364"/>
                </a:lnTo>
                <a:lnTo>
                  <a:pt x="852" y="426"/>
                </a:lnTo>
                <a:lnTo>
                  <a:pt x="863" y="421"/>
                </a:lnTo>
                <a:lnTo>
                  <a:pt x="863" y="416"/>
                </a:lnTo>
                <a:lnTo>
                  <a:pt x="857" y="416"/>
                </a:lnTo>
                <a:lnTo>
                  <a:pt x="852" y="421"/>
                </a:lnTo>
                <a:lnTo>
                  <a:pt x="852" y="426"/>
                </a:lnTo>
                <a:lnTo>
                  <a:pt x="2276" y="2364"/>
                </a:lnTo>
                <a:lnTo>
                  <a:pt x="935" y="681"/>
                </a:lnTo>
                <a:lnTo>
                  <a:pt x="930" y="686"/>
                </a:lnTo>
                <a:lnTo>
                  <a:pt x="925" y="686"/>
                </a:lnTo>
                <a:lnTo>
                  <a:pt x="920" y="686"/>
                </a:lnTo>
                <a:lnTo>
                  <a:pt x="920" y="691"/>
                </a:lnTo>
                <a:lnTo>
                  <a:pt x="920" y="696"/>
                </a:lnTo>
                <a:lnTo>
                  <a:pt x="915" y="696"/>
                </a:lnTo>
                <a:lnTo>
                  <a:pt x="920" y="696"/>
                </a:lnTo>
                <a:lnTo>
                  <a:pt x="915" y="696"/>
                </a:lnTo>
                <a:lnTo>
                  <a:pt x="920" y="696"/>
                </a:lnTo>
                <a:lnTo>
                  <a:pt x="915" y="702"/>
                </a:lnTo>
                <a:lnTo>
                  <a:pt x="920" y="702"/>
                </a:lnTo>
                <a:lnTo>
                  <a:pt x="915" y="702"/>
                </a:lnTo>
                <a:lnTo>
                  <a:pt x="920" y="702"/>
                </a:lnTo>
                <a:lnTo>
                  <a:pt x="915" y="702"/>
                </a:lnTo>
                <a:lnTo>
                  <a:pt x="920" y="702"/>
                </a:lnTo>
                <a:lnTo>
                  <a:pt x="920" y="707"/>
                </a:lnTo>
                <a:lnTo>
                  <a:pt x="920" y="702"/>
                </a:lnTo>
                <a:lnTo>
                  <a:pt x="920" y="707"/>
                </a:lnTo>
                <a:lnTo>
                  <a:pt x="925" y="707"/>
                </a:lnTo>
                <a:lnTo>
                  <a:pt x="930" y="707"/>
                </a:lnTo>
                <a:lnTo>
                  <a:pt x="935" y="702"/>
                </a:lnTo>
                <a:lnTo>
                  <a:pt x="946" y="702"/>
                </a:lnTo>
                <a:lnTo>
                  <a:pt x="946" y="696"/>
                </a:lnTo>
                <a:lnTo>
                  <a:pt x="951" y="696"/>
                </a:lnTo>
                <a:lnTo>
                  <a:pt x="946" y="691"/>
                </a:lnTo>
                <a:lnTo>
                  <a:pt x="951" y="691"/>
                </a:lnTo>
                <a:lnTo>
                  <a:pt x="951" y="686"/>
                </a:lnTo>
                <a:lnTo>
                  <a:pt x="946" y="686"/>
                </a:lnTo>
                <a:lnTo>
                  <a:pt x="951" y="686"/>
                </a:lnTo>
                <a:lnTo>
                  <a:pt x="946" y="686"/>
                </a:lnTo>
                <a:lnTo>
                  <a:pt x="946" y="681"/>
                </a:lnTo>
                <a:lnTo>
                  <a:pt x="946" y="686"/>
                </a:lnTo>
                <a:lnTo>
                  <a:pt x="935" y="681"/>
                </a:lnTo>
                <a:lnTo>
                  <a:pt x="2276" y="2364"/>
                </a:lnTo>
                <a:lnTo>
                  <a:pt x="951" y="608"/>
                </a:lnTo>
                <a:lnTo>
                  <a:pt x="956" y="608"/>
                </a:lnTo>
                <a:lnTo>
                  <a:pt x="956" y="603"/>
                </a:lnTo>
                <a:lnTo>
                  <a:pt x="951" y="608"/>
                </a:lnTo>
                <a:lnTo>
                  <a:pt x="2276" y="2364"/>
                </a:lnTo>
                <a:lnTo>
                  <a:pt x="930" y="390"/>
                </a:lnTo>
                <a:lnTo>
                  <a:pt x="946" y="390"/>
                </a:lnTo>
                <a:lnTo>
                  <a:pt x="956" y="385"/>
                </a:lnTo>
                <a:lnTo>
                  <a:pt x="956" y="379"/>
                </a:lnTo>
                <a:lnTo>
                  <a:pt x="951" y="379"/>
                </a:lnTo>
                <a:lnTo>
                  <a:pt x="946" y="379"/>
                </a:lnTo>
                <a:lnTo>
                  <a:pt x="930" y="390"/>
                </a:lnTo>
                <a:lnTo>
                  <a:pt x="2276" y="2364"/>
                </a:lnTo>
                <a:lnTo>
                  <a:pt x="878" y="707"/>
                </a:lnTo>
                <a:lnTo>
                  <a:pt x="883" y="707"/>
                </a:lnTo>
                <a:lnTo>
                  <a:pt x="889" y="702"/>
                </a:lnTo>
                <a:lnTo>
                  <a:pt x="883" y="702"/>
                </a:lnTo>
                <a:lnTo>
                  <a:pt x="878" y="707"/>
                </a:lnTo>
                <a:lnTo>
                  <a:pt x="2276" y="2364"/>
                </a:lnTo>
                <a:lnTo>
                  <a:pt x="992" y="644"/>
                </a:lnTo>
                <a:lnTo>
                  <a:pt x="987" y="650"/>
                </a:lnTo>
                <a:lnTo>
                  <a:pt x="987" y="655"/>
                </a:lnTo>
                <a:lnTo>
                  <a:pt x="992" y="650"/>
                </a:lnTo>
                <a:lnTo>
                  <a:pt x="987" y="655"/>
                </a:lnTo>
                <a:lnTo>
                  <a:pt x="992" y="650"/>
                </a:lnTo>
                <a:lnTo>
                  <a:pt x="998" y="650"/>
                </a:lnTo>
                <a:lnTo>
                  <a:pt x="992" y="644"/>
                </a:lnTo>
                <a:lnTo>
                  <a:pt x="2276" y="2364"/>
                </a:lnTo>
                <a:lnTo>
                  <a:pt x="1268" y="587"/>
                </a:lnTo>
                <a:lnTo>
                  <a:pt x="1268" y="582"/>
                </a:lnTo>
                <a:lnTo>
                  <a:pt x="1263" y="582"/>
                </a:lnTo>
                <a:lnTo>
                  <a:pt x="1268" y="587"/>
                </a:lnTo>
                <a:lnTo>
                  <a:pt x="2276" y="2364"/>
                </a:lnTo>
                <a:lnTo>
                  <a:pt x="1335" y="208"/>
                </a:lnTo>
                <a:lnTo>
                  <a:pt x="1341" y="208"/>
                </a:lnTo>
                <a:lnTo>
                  <a:pt x="1346" y="208"/>
                </a:lnTo>
                <a:lnTo>
                  <a:pt x="1351" y="203"/>
                </a:lnTo>
                <a:lnTo>
                  <a:pt x="1351" y="198"/>
                </a:lnTo>
                <a:lnTo>
                  <a:pt x="1356" y="198"/>
                </a:lnTo>
                <a:lnTo>
                  <a:pt x="1356" y="192"/>
                </a:lnTo>
                <a:lnTo>
                  <a:pt x="1346" y="187"/>
                </a:lnTo>
                <a:lnTo>
                  <a:pt x="1341" y="192"/>
                </a:lnTo>
                <a:lnTo>
                  <a:pt x="1335" y="198"/>
                </a:lnTo>
                <a:lnTo>
                  <a:pt x="1335" y="203"/>
                </a:lnTo>
                <a:lnTo>
                  <a:pt x="1330" y="208"/>
                </a:lnTo>
                <a:lnTo>
                  <a:pt x="1335" y="208"/>
                </a:lnTo>
                <a:lnTo>
                  <a:pt x="2276" y="2364"/>
                </a:lnTo>
                <a:lnTo>
                  <a:pt x="1257" y="540"/>
                </a:lnTo>
                <a:lnTo>
                  <a:pt x="1263" y="535"/>
                </a:lnTo>
                <a:lnTo>
                  <a:pt x="1257" y="535"/>
                </a:lnTo>
                <a:lnTo>
                  <a:pt x="1257" y="540"/>
                </a:lnTo>
                <a:lnTo>
                  <a:pt x="2276" y="2364"/>
                </a:lnTo>
                <a:lnTo>
                  <a:pt x="1263" y="639"/>
                </a:lnTo>
                <a:lnTo>
                  <a:pt x="1263" y="644"/>
                </a:lnTo>
                <a:lnTo>
                  <a:pt x="1268" y="644"/>
                </a:lnTo>
                <a:lnTo>
                  <a:pt x="1273" y="644"/>
                </a:lnTo>
                <a:lnTo>
                  <a:pt x="1278" y="639"/>
                </a:lnTo>
                <a:lnTo>
                  <a:pt x="1283" y="634"/>
                </a:lnTo>
                <a:lnTo>
                  <a:pt x="1283" y="629"/>
                </a:lnTo>
                <a:lnTo>
                  <a:pt x="1273" y="624"/>
                </a:lnTo>
                <a:lnTo>
                  <a:pt x="1268" y="629"/>
                </a:lnTo>
                <a:lnTo>
                  <a:pt x="1263" y="634"/>
                </a:lnTo>
                <a:lnTo>
                  <a:pt x="1263" y="639"/>
                </a:lnTo>
                <a:lnTo>
                  <a:pt x="2276" y="2364"/>
                </a:lnTo>
                <a:lnTo>
                  <a:pt x="1273" y="489"/>
                </a:lnTo>
                <a:lnTo>
                  <a:pt x="1278" y="483"/>
                </a:lnTo>
                <a:lnTo>
                  <a:pt x="1273" y="483"/>
                </a:lnTo>
                <a:lnTo>
                  <a:pt x="1268" y="483"/>
                </a:lnTo>
                <a:lnTo>
                  <a:pt x="1268" y="489"/>
                </a:lnTo>
                <a:lnTo>
                  <a:pt x="1273" y="489"/>
                </a:lnTo>
                <a:lnTo>
                  <a:pt x="2276" y="2364"/>
                </a:lnTo>
                <a:lnTo>
                  <a:pt x="1356" y="156"/>
                </a:lnTo>
                <a:lnTo>
                  <a:pt x="1356" y="161"/>
                </a:lnTo>
                <a:lnTo>
                  <a:pt x="1361" y="161"/>
                </a:lnTo>
                <a:lnTo>
                  <a:pt x="1367" y="156"/>
                </a:lnTo>
                <a:lnTo>
                  <a:pt x="1367" y="161"/>
                </a:lnTo>
                <a:lnTo>
                  <a:pt x="1367" y="166"/>
                </a:lnTo>
                <a:lnTo>
                  <a:pt x="1372" y="161"/>
                </a:lnTo>
                <a:lnTo>
                  <a:pt x="1367" y="166"/>
                </a:lnTo>
                <a:lnTo>
                  <a:pt x="1372" y="166"/>
                </a:lnTo>
                <a:lnTo>
                  <a:pt x="1377" y="161"/>
                </a:lnTo>
                <a:lnTo>
                  <a:pt x="1387" y="156"/>
                </a:lnTo>
                <a:lnTo>
                  <a:pt x="1387" y="151"/>
                </a:lnTo>
                <a:lnTo>
                  <a:pt x="1387" y="146"/>
                </a:lnTo>
                <a:lnTo>
                  <a:pt x="1382" y="146"/>
                </a:lnTo>
                <a:lnTo>
                  <a:pt x="1382" y="140"/>
                </a:lnTo>
                <a:lnTo>
                  <a:pt x="1382" y="135"/>
                </a:lnTo>
                <a:lnTo>
                  <a:pt x="1377" y="135"/>
                </a:lnTo>
                <a:lnTo>
                  <a:pt x="1372" y="140"/>
                </a:lnTo>
                <a:lnTo>
                  <a:pt x="1367" y="140"/>
                </a:lnTo>
                <a:lnTo>
                  <a:pt x="1356" y="151"/>
                </a:lnTo>
                <a:lnTo>
                  <a:pt x="1356" y="156"/>
                </a:lnTo>
                <a:lnTo>
                  <a:pt x="1356" y="161"/>
                </a:lnTo>
                <a:lnTo>
                  <a:pt x="1356" y="156"/>
                </a:lnTo>
                <a:lnTo>
                  <a:pt x="2276" y="2364"/>
                </a:lnTo>
                <a:lnTo>
                  <a:pt x="1408" y="99"/>
                </a:lnTo>
                <a:lnTo>
                  <a:pt x="1413" y="104"/>
                </a:lnTo>
                <a:lnTo>
                  <a:pt x="1413" y="109"/>
                </a:lnTo>
                <a:lnTo>
                  <a:pt x="1413" y="104"/>
                </a:lnTo>
                <a:lnTo>
                  <a:pt x="1419" y="104"/>
                </a:lnTo>
                <a:lnTo>
                  <a:pt x="1424" y="104"/>
                </a:lnTo>
                <a:lnTo>
                  <a:pt x="1424" y="109"/>
                </a:lnTo>
                <a:lnTo>
                  <a:pt x="1424" y="104"/>
                </a:lnTo>
                <a:lnTo>
                  <a:pt x="1429" y="99"/>
                </a:lnTo>
                <a:lnTo>
                  <a:pt x="1434" y="94"/>
                </a:lnTo>
                <a:lnTo>
                  <a:pt x="1439" y="94"/>
                </a:lnTo>
                <a:lnTo>
                  <a:pt x="1434" y="89"/>
                </a:lnTo>
                <a:lnTo>
                  <a:pt x="1439" y="89"/>
                </a:lnTo>
                <a:lnTo>
                  <a:pt x="1439" y="83"/>
                </a:lnTo>
                <a:lnTo>
                  <a:pt x="1439" y="78"/>
                </a:lnTo>
                <a:lnTo>
                  <a:pt x="1429" y="83"/>
                </a:lnTo>
                <a:lnTo>
                  <a:pt x="1429" y="78"/>
                </a:lnTo>
                <a:lnTo>
                  <a:pt x="1419" y="83"/>
                </a:lnTo>
                <a:lnTo>
                  <a:pt x="1408" y="94"/>
                </a:lnTo>
                <a:lnTo>
                  <a:pt x="1408" y="99"/>
                </a:lnTo>
                <a:lnTo>
                  <a:pt x="2276" y="2364"/>
                </a:lnTo>
                <a:lnTo>
                  <a:pt x="1387" y="130"/>
                </a:lnTo>
                <a:lnTo>
                  <a:pt x="1393" y="125"/>
                </a:lnTo>
                <a:lnTo>
                  <a:pt x="1398" y="120"/>
                </a:lnTo>
                <a:lnTo>
                  <a:pt x="1393" y="120"/>
                </a:lnTo>
                <a:lnTo>
                  <a:pt x="1387" y="125"/>
                </a:lnTo>
                <a:lnTo>
                  <a:pt x="1387" y="130"/>
                </a:lnTo>
                <a:lnTo>
                  <a:pt x="2276" y="2364"/>
                </a:lnTo>
                <a:lnTo>
                  <a:pt x="1304" y="530"/>
                </a:lnTo>
                <a:lnTo>
                  <a:pt x="1309" y="530"/>
                </a:lnTo>
                <a:lnTo>
                  <a:pt x="1315" y="530"/>
                </a:lnTo>
                <a:lnTo>
                  <a:pt x="1320" y="530"/>
                </a:lnTo>
                <a:lnTo>
                  <a:pt x="1320" y="525"/>
                </a:lnTo>
                <a:lnTo>
                  <a:pt x="1320" y="520"/>
                </a:lnTo>
                <a:lnTo>
                  <a:pt x="1315" y="520"/>
                </a:lnTo>
                <a:lnTo>
                  <a:pt x="1304" y="525"/>
                </a:lnTo>
                <a:lnTo>
                  <a:pt x="1309" y="525"/>
                </a:lnTo>
                <a:lnTo>
                  <a:pt x="1304" y="525"/>
                </a:lnTo>
                <a:lnTo>
                  <a:pt x="1304" y="530"/>
                </a:lnTo>
                <a:lnTo>
                  <a:pt x="2276" y="2364"/>
                </a:lnTo>
                <a:lnTo>
                  <a:pt x="1273" y="187"/>
                </a:lnTo>
                <a:lnTo>
                  <a:pt x="1278" y="187"/>
                </a:lnTo>
                <a:lnTo>
                  <a:pt x="1278" y="192"/>
                </a:lnTo>
                <a:lnTo>
                  <a:pt x="1273" y="198"/>
                </a:lnTo>
                <a:lnTo>
                  <a:pt x="1278" y="192"/>
                </a:lnTo>
                <a:lnTo>
                  <a:pt x="1278" y="198"/>
                </a:lnTo>
                <a:lnTo>
                  <a:pt x="1283" y="192"/>
                </a:lnTo>
                <a:lnTo>
                  <a:pt x="1283" y="198"/>
                </a:lnTo>
                <a:lnTo>
                  <a:pt x="1289" y="198"/>
                </a:lnTo>
                <a:lnTo>
                  <a:pt x="1289" y="192"/>
                </a:lnTo>
                <a:lnTo>
                  <a:pt x="1299" y="187"/>
                </a:lnTo>
                <a:lnTo>
                  <a:pt x="1299" y="182"/>
                </a:lnTo>
                <a:lnTo>
                  <a:pt x="1304" y="182"/>
                </a:lnTo>
                <a:lnTo>
                  <a:pt x="1304" y="177"/>
                </a:lnTo>
                <a:lnTo>
                  <a:pt x="1299" y="172"/>
                </a:lnTo>
                <a:lnTo>
                  <a:pt x="1289" y="172"/>
                </a:lnTo>
                <a:lnTo>
                  <a:pt x="1278" y="182"/>
                </a:lnTo>
                <a:lnTo>
                  <a:pt x="1273" y="187"/>
                </a:lnTo>
                <a:lnTo>
                  <a:pt x="1278" y="187"/>
                </a:lnTo>
                <a:lnTo>
                  <a:pt x="1273" y="187"/>
                </a:lnTo>
                <a:lnTo>
                  <a:pt x="2276" y="2364"/>
                </a:lnTo>
                <a:lnTo>
                  <a:pt x="1315" y="478"/>
                </a:lnTo>
                <a:lnTo>
                  <a:pt x="1309" y="478"/>
                </a:lnTo>
                <a:lnTo>
                  <a:pt x="1304" y="483"/>
                </a:lnTo>
                <a:lnTo>
                  <a:pt x="1299" y="483"/>
                </a:lnTo>
                <a:lnTo>
                  <a:pt x="1299" y="489"/>
                </a:lnTo>
                <a:lnTo>
                  <a:pt x="1294" y="494"/>
                </a:lnTo>
                <a:lnTo>
                  <a:pt x="1299" y="494"/>
                </a:lnTo>
                <a:lnTo>
                  <a:pt x="1299" y="499"/>
                </a:lnTo>
                <a:lnTo>
                  <a:pt x="1304" y="494"/>
                </a:lnTo>
                <a:lnTo>
                  <a:pt x="1304" y="499"/>
                </a:lnTo>
                <a:lnTo>
                  <a:pt x="1304" y="494"/>
                </a:lnTo>
                <a:lnTo>
                  <a:pt x="1304" y="499"/>
                </a:lnTo>
                <a:lnTo>
                  <a:pt x="1309" y="499"/>
                </a:lnTo>
                <a:lnTo>
                  <a:pt x="1309" y="494"/>
                </a:lnTo>
                <a:lnTo>
                  <a:pt x="1315" y="494"/>
                </a:lnTo>
                <a:lnTo>
                  <a:pt x="1320" y="489"/>
                </a:lnTo>
                <a:lnTo>
                  <a:pt x="1325" y="483"/>
                </a:lnTo>
                <a:lnTo>
                  <a:pt x="1320" y="483"/>
                </a:lnTo>
                <a:lnTo>
                  <a:pt x="1325" y="483"/>
                </a:lnTo>
                <a:lnTo>
                  <a:pt x="1320" y="483"/>
                </a:lnTo>
                <a:lnTo>
                  <a:pt x="1320" y="478"/>
                </a:lnTo>
                <a:lnTo>
                  <a:pt x="1315" y="478"/>
                </a:lnTo>
                <a:lnTo>
                  <a:pt x="2276" y="2364"/>
                </a:lnTo>
                <a:lnTo>
                  <a:pt x="1294" y="322"/>
                </a:lnTo>
                <a:lnTo>
                  <a:pt x="1299" y="327"/>
                </a:lnTo>
                <a:lnTo>
                  <a:pt x="1304" y="322"/>
                </a:lnTo>
                <a:lnTo>
                  <a:pt x="1315" y="312"/>
                </a:lnTo>
                <a:lnTo>
                  <a:pt x="1315" y="302"/>
                </a:lnTo>
                <a:lnTo>
                  <a:pt x="1309" y="302"/>
                </a:lnTo>
                <a:lnTo>
                  <a:pt x="1299" y="312"/>
                </a:lnTo>
                <a:lnTo>
                  <a:pt x="1294" y="317"/>
                </a:lnTo>
                <a:lnTo>
                  <a:pt x="1294" y="322"/>
                </a:lnTo>
                <a:lnTo>
                  <a:pt x="2276" y="2364"/>
                </a:lnTo>
                <a:lnTo>
                  <a:pt x="1206" y="317"/>
                </a:lnTo>
                <a:lnTo>
                  <a:pt x="1206" y="322"/>
                </a:lnTo>
                <a:lnTo>
                  <a:pt x="1216" y="317"/>
                </a:lnTo>
                <a:lnTo>
                  <a:pt x="1221" y="317"/>
                </a:lnTo>
                <a:lnTo>
                  <a:pt x="1226" y="312"/>
                </a:lnTo>
                <a:lnTo>
                  <a:pt x="1231" y="302"/>
                </a:lnTo>
                <a:lnTo>
                  <a:pt x="1231" y="296"/>
                </a:lnTo>
                <a:lnTo>
                  <a:pt x="1216" y="302"/>
                </a:lnTo>
                <a:lnTo>
                  <a:pt x="1211" y="312"/>
                </a:lnTo>
                <a:lnTo>
                  <a:pt x="1206" y="317"/>
                </a:lnTo>
                <a:lnTo>
                  <a:pt x="2276" y="2364"/>
                </a:lnTo>
                <a:lnTo>
                  <a:pt x="1221" y="878"/>
                </a:lnTo>
                <a:lnTo>
                  <a:pt x="1226" y="873"/>
                </a:lnTo>
                <a:lnTo>
                  <a:pt x="1221" y="873"/>
                </a:lnTo>
                <a:lnTo>
                  <a:pt x="1221" y="878"/>
                </a:lnTo>
                <a:lnTo>
                  <a:pt x="2276" y="2364"/>
                </a:lnTo>
                <a:lnTo>
                  <a:pt x="1320" y="556"/>
                </a:lnTo>
                <a:lnTo>
                  <a:pt x="1315" y="561"/>
                </a:lnTo>
                <a:lnTo>
                  <a:pt x="1315" y="566"/>
                </a:lnTo>
                <a:lnTo>
                  <a:pt x="1320" y="561"/>
                </a:lnTo>
                <a:lnTo>
                  <a:pt x="1325" y="556"/>
                </a:lnTo>
                <a:lnTo>
                  <a:pt x="1320" y="556"/>
                </a:lnTo>
                <a:lnTo>
                  <a:pt x="2276" y="2364"/>
                </a:lnTo>
                <a:lnTo>
                  <a:pt x="1289" y="291"/>
                </a:lnTo>
                <a:lnTo>
                  <a:pt x="1294" y="291"/>
                </a:lnTo>
                <a:lnTo>
                  <a:pt x="1299" y="286"/>
                </a:lnTo>
                <a:lnTo>
                  <a:pt x="1289" y="286"/>
                </a:lnTo>
                <a:lnTo>
                  <a:pt x="1289" y="291"/>
                </a:lnTo>
                <a:lnTo>
                  <a:pt x="2276" y="2364"/>
                </a:lnTo>
                <a:lnTo>
                  <a:pt x="1283" y="447"/>
                </a:lnTo>
                <a:lnTo>
                  <a:pt x="1283" y="452"/>
                </a:lnTo>
                <a:lnTo>
                  <a:pt x="1289" y="452"/>
                </a:lnTo>
                <a:lnTo>
                  <a:pt x="1283" y="452"/>
                </a:lnTo>
                <a:lnTo>
                  <a:pt x="1289" y="452"/>
                </a:lnTo>
                <a:lnTo>
                  <a:pt x="1294" y="452"/>
                </a:lnTo>
                <a:lnTo>
                  <a:pt x="1299" y="447"/>
                </a:lnTo>
                <a:lnTo>
                  <a:pt x="1299" y="442"/>
                </a:lnTo>
                <a:lnTo>
                  <a:pt x="1294" y="442"/>
                </a:lnTo>
                <a:lnTo>
                  <a:pt x="1294" y="437"/>
                </a:lnTo>
                <a:lnTo>
                  <a:pt x="1289" y="437"/>
                </a:lnTo>
                <a:lnTo>
                  <a:pt x="1283" y="437"/>
                </a:lnTo>
                <a:lnTo>
                  <a:pt x="1278" y="442"/>
                </a:lnTo>
                <a:lnTo>
                  <a:pt x="1278" y="447"/>
                </a:lnTo>
                <a:lnTo>
                  <a:pt x="1273" y="447"/>
                </a:lnTo>
                <a:lnTo>
                  <a:pt x="1278" y="447"/>
                </a:lnTo>
                <a:lnTo>
                  <a:pt x="1273" y="452"/>
                </a:lnTo>
                <a:lnTo>
                  <a:pt x="1278" y="447"/>
                </a:lnTo>
                <a:lnTo>
                  <a:pt x="1278" y="452"/>
                </a:lnTo>
                <a:lnTo>
                  <a:pt x="1278" y="447"/>
                </a:lnTo>
                <a:lnTo>
                  <a:pt x="1278" y="452"/>
                </a:lnTo>
                <a:lnTo>
                  <a:pt x="1283" y="447"/>
                </a:lnTo>
                <a:lnTo>
                  <a:pt x="2276" y="2364"/>
                </a:lnTo>
                <a:lnTo>
                  <a:pt x="1398" y="281"/>
                </a:lnTo>
                <a:lnTo>
                  <a:pt x="1403" y="286"/>
                </a:lnTo>
                <a:lnTo>
                  <a:pt x="1408" y="281"/>
                </a:lnTo>
                <a:lnTo>
                  <a:pt x="1413" y="281"/>
                </a:lnTo>
                <a:lnTo>
                  <a:pt x="1419" y="276"/>
                </a:lnTo>
                <a:lnTo>
                  <a:pt x="1424" y="270"/>
                </a:lnTo>
                <a:lnTo>
                  <a:pt x="1424" y="265"/>
                </a:lnTo>
                <a:lnTo>
                  <a:pt x="1413" y="265"/>
                </a:lnTo>
                <a:lnTo>
                  <a:pt x="1403" y="270"/>
                </a:lnTo>
                <a:lnTo>
                  <a:pt x="1398" y="276"/>
                </a:lnTo>
                <a:lnTo>
                  <a:pt x="1398" y="281"/>
                </a:lnTo>
                <a:lnTo>
                  <a:pt x="1398" y="276"/>
                </a:lnTo>
                <a:lnTo>
                  <a:pt x="1398" y="281"/>
                </a:lnTo>
                <a:lnTo>
                  <a:pt x="2276" y="2364"/>
                </a:lnTo>
                <a:lnTo>
                  <a:pt x="1112" y="795"/>
                </a:lnTo>
                <a:lnTo>
                  <a:pt x="1117" y="795"/>
                </a:lnTo>
                <a:lnTo>
                  <a:pt x="1112" y="800"/>
                </a:lnTo>
                <a:lnTo>
                  <a:pt x="1117" y="795"/>
                </a:lnTo>
                <a:lnTo>
                  <a:pt x="1117" y="800"/>
                </a:lnTo>
                <a:lnTo>
                  <a:pt x="1122" y="800"/>
                </a:lnTo>
                <a:lnTo>
                  <a:pt x="1128" y="795"/>
                </a:lnTo>
                <a:lnTo>
                  <a:pt x="1133" y="795"/>
                </a:lnTo>
                <a:lnTo>
                  <a:pt x="1138" y="790"/>
                </a:lnTo>
                <a:lnTo>
                  <a:pt x="1138" y="785"/>
                </a:lnTo>
                <a:lnTo>
                  <a:pt x="1138" y="779"/>
                </a:lnTo>
                <a:lnTo>
                  <a:pt x="1133" y="779"/>
                </a:lnTo>
                <a:lnTo>
                  <a:pt x="1128" y="779"/>
                </a:lnTo>
                <a:lnTo>
                  <a:pt x="1117" y="785"/>
                </a:lnTo>
                <a:lnTo>
                  <a:pt x="1117" y="790"/>
                </a:lnTo>
                <a:lnTo>
                  <a:pt x="1112" y="790"/>
                </a:lnTo>
                <a:lnTo>
                  <a:pt x="1112" y="795"/>
                </a:lnTo>
                <a:lnTo>
                  <a:pt x="2276" y="2364"/>
                </a:lnTo>
                <a:lnTo>
                  <a:pt x="805" y="956"/>
                </a:lnTo>
                <a:lnTo>
                  <a:pt x="805" y="951"/>
                </a:lnTo>
                <a:lnTo>
                  <a:pt x="795" y="961"/>
                </a:lnTo>
                <a:lnTo>
                  <a:pt x="800" y="961"/>
                </a:lnTo>
                <a:lnTo>
                  <a:pt x="800" y="956"/>
                </a:lnTo>
                <a:lnTo>
                  <a:pt x="805" y="956"/>
                </a:lnTo>
                <a:lnTo>
                  <a:pt x="2276" y="2364"/>
                </a:lnTo>
                <a:lnTo>
                  <a:pt x="1330" y="546"/>
                </a:lnTo>
                <a:lnTo>
                  <a:pt x="1335" y="546"/>
                </a:lnTo>
                <a:lnTo>
                  <a:pt x="1335" y="540"/>
                </a:lnTo>
                <a:lnTo>
                  <a:pt x="1330" y="546"/>
                </a:lnTo>
                <a:lnTo>
                  <a:pt x="2276" y="2364"/>
                </a:lnTo>
                <a:lnTo>
                  <a:pt x="1335" y="535"/>
                </a:lnTo>
                <a:lnTo>
                  <a:pt x="1341" y="540"/>
                </a:lnTo>
                <a:lnTo>
                  <a:pt x="1341" y="546"/>
                </a:lnTo>
                <a:lnTo>
                  <a:pt x="1346" y="540"/>
                </a:lnTo>
                <a:lnTo>
                  <a:pt x="1351" y="540"/>
                </a:lnTo>
                <a:lnTo>
                  <a:pt x="1351" y="546"/>
                </a:lnTo>
                <a:lnTo>
                  <a:pt x="1356" y="540"/>
                </a:lnTo>
                <a:lnTo>
                  <a:pt x="1356" y="535"/>
                </a:lnTo>
                <a:lnTo>
                  <a:pt x="1361" y="530"/>
                </a:lnTo>
                <a:lnTo>
                  <a:pt x="1367" y="530"/>
                </a:lnTo>
                <a:lnTo>
                  <a:pt x="1367" y="525"/>
                </a:lnTo>
                <a:lnTo>
                  <a:pt x="1367" y="520"/>
                </a:lnTo>
                <a:lnTo>
                  <a:pt x="1367" y="515"/>
                </a:lnTo>
                <a:lnTo>
                  <a:pt x="1356" y="515"/>
                </a:lnTo>
                <a:lnTo>
                  <a:pt x="1346" y="520"/>
                </a:lnTo>
                <a:lnTo>
                  <a:pt x="1335" y="530"/>
                </a:lnTo>
                <a:lnTo>
                  <a:pt x="1335" y="535"/>
                </a:lnTo>
                <a:lnTo>
                  <a:pt x="2276" y="2364"/>
                </a:lnTo>
                <a:lnTo>
                  <a:pt x="821" y="894"/>
                </a:lnTo>
                <a:lnTo>
                  <a:pt x="816" y="894"/>
                </a:lnTo>
                <a:lnTo>
                  <a:pt x="805" y="904"/>
                </a:lnTo>
                <a:lnTo>
                  <a:pt x="811" y="899"/>
                </a:lnTo>
                <a:lnTo>
                  <a:pt x="805" y="904"/>
                </a:lnTo>
                <a:lnTo>
                  <a:pt x="816" y="899"/>
                </a:lnTo>
                <a:lnTo>
                  <a:pt x="821" y="899"/>
                </a:lnTo>
                <a:lnTo>
                  <a:pt x="821" y="894"/>
                </a:lnTo>
                <a:lnTo>
                  <a:pt x="2276" y="2364"/>
                </a:lnTo>
                <a:lnTo>
                  <a:pt x="816" y="764"/>
                </a:lnTo>
                <a:lnTo>
                  <a:pt x="811" y="769"/>
                </a:lnTo>
                <a:lnTo>
                  <a:pt x="816" y="769"/>
                </a:lnTo>
                <a:lnTo>
                  <a:pt x="821" y="769"/>
                </a:lnTo>
                <a:lnTo>
                  <a:pt x="826" y="769"/>
                </a:lnTo>
                <a:lnTo>
                  <a:pt x="831" y="764"/>
                </a:lnTo>
                <a:lnTo>
                  <a:pt x="831" y="759"/>
                </a:lnTo>
                <a:lnTo>
                  <a:pt x="837" y="759"/>
                </a:lnTo>
                <a:lnTo>
                  <a:pt x="831" y="759"/>
                </a:lnTo>
                <a:lnTo>
                  <a:pt x="831" y="753"/>
                </a:lnTo>
                <a:lnTo>
                  <a:pt x="826" y="753"/>
                </a:lnTo>
                <a:lnTo>
                  <a:pt x="826" y="759"/>
                </a:lnTo>
                <a:lnTo>
                  <a:pt x="821" y="759"/>
                </a:lnTo>
                <a:lnTo>
                  <a:pt x="816" y="759"/>
                </a:lnTo>
                <a:lnTo>
                  <a:pt x="816" y="764"/>
                </a:lnTo>
                <a:lnTo>
                  <a:pt x="2276" y="2364"/>
                </a:lnTo>
                <a:lnTo>
                  <a:pt x="826" y="1065"/>
                </a:lnTo>
                <a:lnTo>
                  <a:pt x="831" y="1065"/>
                </a:lnTo>
                <a:lnTo>
                  <a:pt x="837" y="1060"/>
                </a:lnTo>
                <a:lnTo>
                  <a:pt x="831" y="1060"/>
                </a:lnTo>
                <a:lnTo>
                  <a:pt x="826" y="1065"/>
                </a:lnTo>
                <a:lnTo>
                  <a:pt x="2276" y="2364"/>
                </a:lnTo>
                <a:lnTo>
                  <a:pt x="1351" y="218"/>
                </a:lnTo>
                <a:lnTo>
                  <a:pt x="1356" y="213"/>
                </a:lnTo>
                <a:lnTo>
                  <a:pt x="1351" y="208"/>
                </a:lnTo>
                <a:lnTo>
                  <a:pt x="1346" y="213"/>
                </a:lnTo>
                <a:lnTo>
                  <a:pt x="1346" y="218"/>
                </a:lnTo>
                <a:lnTo>
                  <a:pt x="1351" y="218"/>
                </a:lnTo>
                <a:lnTo>
                  <a:pt x="2276" y="2364"/>
                </a:lnTo>
                <a:lnTo>
                  <a:pt x="1387" y="213"/>
                </a:lnTo>
                <a:lnTo>
                  <a:pt x="1393" y="213"/>
                </a:lnTo>
                <a:lnTo>
                  <a:pt x="1387" y="218"/>
                </a:lnTo>
                <a:lnTo>
                  <a:pt x="1387" y="224"/>
                </a:lnTo>
                <a:lnTo>
                  <a:pt x="1387" y="229"/>
                </a:lnTo>
                <a:lnTo>
                  <a:pt x="1393" y="224"/>
                </a:lnTo>
                <a:lnTo>
                  <a:pt x="1387" y="229"/>
                </a:lnTo>
                <a:lnTo>
                  <a:pt x="1393" y="229"/>
                </a:lnTo>
                <a:lnTo>
                  <a:pt x="1393" y="234"/>
                </a:lnTo>
                <a:lnTo>
                  <a:pt x="1393" y="229"/>
                </a:lnTo>
                <a:lnTo>
                  <a:pt x="1398" y="229"/>
                </a:lnTo>
                <a:lnTo>
                  <a:pt x="1398" y="234"/>
                </a:lnTo>
                <a:lnTo>
                  <a:pt x="1398" y="229"/>
                </a:lnTo>
                <a:lnTo>
                  <a:pt x="1403" y="229"/>
                </a:lnTo>
                <a:lnTo>
                  <a:pt x="1398" y="234"/>
                </a:lnTo>
                <a:lnTo>
                  <a:pt x="1403" y="229"/>
                </a:lnTo>
                <a:lnTo>
                  <a:pt x="1408" y="229"/>
                </a:lnTo>
                <a:lnTo>
                  <a:pt x="1413" y="224"/>
                </a:lnTo>
                <a:lnTo>
                  <a:pt x="1413" y="234"/>
                </a:lnTo>
                <a:lnTo>
                  <a:pt x="1413" y="239"/>
                </a:lnTo>
                <a:lnTo>
                  <a:pt x="1408" y="244"/>
                </a:lnTo>
                <a:lnTo>
                  <a:pt x="1413" y="239"/>
                </a:lnTo>
                <a:lnTo>
                  <a:pt x="1408" y="244"/>
                </a:lnTo>
                <a:lnTo>
                  <a:pt x="1419" y="239"/>
                </a:lnTo>
                <a:lnTo>
                  <a:pt x="1413" y="244"/>
                </a:lnTo>
                <a:lnTo>
                  <a:pt x="1419" y="239"/>
                </a:lnTo>
                <a:lnTo>
                  <a:pt x="1424" y="239"/>
                </a:lnTo>
                <a:lnTo>
                  <a:pt x="1424" y="244"/>
                </a:lnTo>
                <a:lnTo>
                  <a:pt x="1429" y="239"/>
                </a:lnTo>
                <a:lnTo>
                  <a:pt x="1434" y="234"/>
                </a:lnTo>
                <a:lnTo>
                  <a:pt x="1434" y="239"/>
                </a:lnTo>
                <a:lnTo>
                  <a:pt x="1434" y="234"/>
                </a:lnTo>
                <a:lnTo>
                  <a:pt x="1439" y="234"/>
                </a:lnTo>
                <a:lnTo>
                  <a:pt x="1444" y="224"/>
                </a:lnTo>
                <a:lnTo>
                  <a:pt x="1450" y="218"/>
                </a:lnTo>
                <a:lnTo>
                  <a:pt x="1444" y="218"/>
                </a:lnTo>
                <a:lnTo>
                  <a:pt x="1450" y="213"/>
                </a:lnTo>
                <a:lnTo>
                  <a:pt x="1444" y="208"/>
                </a:lnTo>
                <a:lnTo>
                  <a:pt x="1450" y="208"/>
                </a:lnTo>
                <a:lnTo>
                  <a:pt x="1444" y="208"/>
                </a:lnTo>
                <a:lnTo>
                  <a:pt x="1429" y="208"/>
                </a:lnTo>
                <a:lnTo>
                  <a:pt x="1424" y="213"/>
                </a:lnTo>
                <a:lnTo>
                  <a:pt x="1424" y="208"/>
                </a:lnTo>
                <a:lnTo>
                  <a:pt x="1429" y="208"/>
                </a:lnTo>
                <a:lnTo>
                  <a:pt x="1424" y="208"/>
                </a:lnTo>
                <a:lnTo>
                  <a:pt x="1424" y="203"/>
                </a:lnTo>
                <a:lnTo>
                  <a:pt x="1419" y="203"/>
                </a:lnTo>
                <a:lnTo>
                  <a:pt x="1413" y="203"/>
                </a:lnTo>
                <a:lnTo>
                  <a:pt x="1408" y="203"/>
                </a:lnTo>
                <a:lnTo>
                  <a:pt x="1403" y="208"/>
                </a:lnTo>
                <a:lnTo>
                  <a:pt x="1398" y="208"/>
                </a:lnTo>
                <a:lnTo>
                  <a:pt x="1387" y="213"/>
                </a:lnTo>
                <a:lnTo>
                  <a:pt x="2276" y="2364"/>
                </a:lnTo>
                <a:lnTo>
                  <a:pt x="1211" y="390"/>
                </a:lnTo>
                <a:lnTo>
                  <a:pt x="1216" y="390"/>
                </a:lnTo>
                <a:lnTo>
                  <a:pt x="1221" y="385"/>
                </a:lnTo>
                <a:lnTo>
                  <a:pt x="1231" y="374"/>
                </a:lnTo>
                <a:lnTo>
                  <a:pt x="1231" y="369"/>
                </a:lnTo>
                <a:lnTo>
                  <a:pt x="1237" y="364"/>
                </a:lnTo>
                <a:lnTo>
                  <a:pt x="1247" y="353"/>
                </a:lnTo>
                <a:lnTo>
                  <a:pt x="1242" y="353"/>
                </a:lnTo>
                <a:lnTo>
                  <a:pt x="1231" y="364"/>
                </a:lnTo>
                <a:lnTo>
                  <a:pt x="1237" y="364"/>
                </a:lnTo>
                <a:lnTo>
                  <a:pt x="1226" y="369"/>
                </a:lnTo>
                <a:lnTo>
                  <a:pt x="1216" y="379"/>
                </a:lnTo>
                <a:lnTo>
                  <a:pt x="1211" y="385"/>
                </a:lnTo>
                <a:lnTo>
                  <a:pt x="1216" y="385"/>
                </a:lnTo>
                <a:lnTo>
                  <a:pt x="1211" y="390"/>
                </a:lnTo>
                <a:lnTo>
                  <a:pt x="2276" y="2364"/>
                </a:lnTo>
                <a:lnTo>
                  <a:pt x="1330" y="291"/>
                </a:lnTo>
                <a:lnTo>
                  <a:pt x="1335" y="286"/>
                </a:lnTo>
                <a:lnTo>
                  <a:pt x="1330" y="286"/>
                </a:lnTo>
                <a:lnTo>
                  <a:pt x="1330" y="291"/>
                </a:lnTo>
                <a:lnTo>
                  <a:pt x="2276" y="2364"/>
                </a:lnTo>
                <a:lnTo>
                  <a:pt x="1341" y="369"/>
                </a:lnTo>
                <a:lnTo>
                  <a:pt x="1346" y="364"/>
                </a:lnTo>
                <a:lnTo>
                  <a:pt x="1341" y="364"/>
                </a:lnTo>
                <a:lnTo>
                  <a:pt x="1335" y="369"/>
                </a:lnTo>
                <a:lnTo>
                  <a:pt x="1341" y="369"/>
                </a:lnTo>
                <a:lnTo>
                  <a:pt x="2276" y="2364"/>
                </a:lnTo>
                <a:lnTo>
                  <a:pt x="826" y="790"/>
                </a:lnTo>
                <a:lnTo>
                  <a:pt x="831" y="790"/>
                </a:lnTo>
                <a:lnTo>
                  <a:pt x="831" y="785"/>
                </a:lnTo>
                <a:lnTo>
                  <a:pt x="821" y="785"/>
                </a:lnTo>
                <a:lnTo>
                  <a:pt x="821" y="790"/>
                </a:lnTo>
                <a:lnTo>
                  <a:pt x="816" y="790"/>
                </a:lnTo>
                <a:lnTo>
                  <a:pt x="821" y="790"/>
                </a:lnTo>
                <a:lnTo>
                  <a:pt x="821" y="795"/>
                </a:lnTo>
                <a:lnTo>
                  <a:pt x="821" y="790"/>
                </a:lnTo>
                <a:lnTo>
                  <a:pt x="821" y="795"/>
                </a:lnTo>
                <a:lnTo>
                  <a:pt x="826" y="790"/>
                </a:lnTo>
                <a:lnTo>
                  <a:pt x="826" y="795"/>
                </a:lnTo>
                <a:lnTo>
                  <a:pt x="826" y="790"/>
                </a:lnTo>
                <a:lnTo>
                  <a:pt x="2276" y="2364"/>
                </a:lnTo>
                <a:lnTo>
                  <a:pt x="1122" y="920"/>
                </a:lnTo>
                <a:lnTo>
                  <a:pt x="1122" y="915"/>
                </a:lnTo>
                <a:lnTo>
                  <a:pt x="1117" y="915"/>
                </a:lnTo>
                <a:lnTo>
                  <a:pt x="1107" y="915"/>
                </a:lnTo>
                <a:lnTo>
                  <a:pt x="1102" y="915"/>
                </a:lnTo>
                <a:lnTo>
                  <a:pt x="1096" y="920"/>
                </a:lnTo>
                <a:lnTo>
                  <a:pt x="1091" y="925"/>
                </a:lnTo>
                <a:lnTo>
                  <a:pt x="1086" y="925"/>
                </a:lnTo>
                <a:lnTo>
                  <a:pt x="1091" y="925"/>
                </a:lnTo>
                <a:lnTo>
                  <a:pt x="1086" y="935"/>
                </a:lnTo>
                <a:lnTo>
                  <a:pt x="1086" y="940"/>
                </a:lnTo>
                <a:lnTo>
                  <a:pt x="1081" y="946"/>
                </a:lnTo>
                <a:lnTo>
                  <a:pt x="1086" y="946"/>
                </a:lnTo>
                <a:lnTo>
                  <a:pt x="1091" y="946"/>
                </a:lnTo>
                <a:lnTo>
                  <a:pt x="1086" y="951"/>
                </a:lnTo>
                <a:lnTo>
                  <a:pt x="1091" y="946"/>
                </a:lnTo>
                <a:lnTo>
                  <a:pt x="1096" y="946"/>
                </a:lnTo>
                <a:lnTo>
                  <a:pt x="1091" y="951"/>
                </a:lnTo>
                <a:lnTo>
                  <a:pt x="1096" y="946"/>
                </a:lnTo>
                <a:lnTo>
                  <a:pt x="1096" y="951"/>
                </a:lnTo>
                <a:lnTo>
                  <a:pt x="1102" y="946"/>
                </a:lnTo>
                <a:lnTo>
                  <a:pt x="1107" y="946"/>
                </a:lnTo>
                <a:lnTo>
                  <a:pt x="1112" y="940"/>
                </a:lnTo>
                <a:lnTo>
                  <a:pt x="1117" y="935"/>
                </a:lnTo>
                <a:lnTo>
                  <a:pt x="1122" y="935"/>
                </a:lnTo>
                <a:lnTo>
                  <a:pt x="1122" y="925"/>
                </a:lnTo>
                <a:lnTo>
                  <a:pt x="1122" y="920"/>
                </a:lnTo>
                <a:lnTo>
                  <a:pt x="2276" y="2364"/>
                </a:lnTo>
                <a:lnTo>
                  <a:pt x="1029" y="551"/>
                </a:lnTo>
                <a:lnTo>
                  <a:pt x="1024" y="556"/>
                </a:lnTo>
                <a:lnTo>
                  <a:pt x="1029" y="556"/>
                </a:lnTo>
                <a:lnTo>
                  <a:pt x="1034" y="556"/>
                </a:lnTo>
                <a:lnTo>
                  <a:pt x="1034" y="551"/>
                </a:lnTo>
                <a:lnTo>
                  <a:pt x="1039" y="546"/>
                </a:lnTo>
                <a:lnTo>
                  <a:pt x="1029" y="551"/>
                </a:lnTo>
                <a:lnTo>
                  <a:pt x="2276" y="2364"/>
                </a:lnTo>
                <a:lnTo>
                  <a:pt x="1055" y="842"/>
                </a:lnTo>
                <a:lnTo>
                  <a:pt x="1055" y="837"/>
                </a:lnTo>
                <a:lnTo>
                  <a:pt x="1050" y="837"/>
                </a:lnTo>
                <a:lnTo>
                  <a:pt x="1050" y="842"/>
                </a:lnTo>
                <a:lnTo>
                  <a:pt x="1055" y="842"/>
                </a:lnTo>
                <a:lnTo>
                  <a:pt x="2276" y="2364"/>
                </a:lnTo>
                <a:lnTo>
                  <a:pt x="1003" y="592"/>
                </a:lnTo>
                <a:lnTo>
                  <a:pt x="998" y="598"/>
                </a:lnTo>
                <a:lnTo>
                  <a:pt x="998" y="603"/>
                </a:lnTo>
                <a:lnTo>
                  <a:pt x="1003" y="598"/>
                </a:lnTo>
                <a:lnTo>
                  <a:pt x="1013" y="592"/>
                </a:lnTo>
                <a:lnTo>
                  <a:pt x="1008" y="592"/>
                </a:lnTo>
                <a:lnTo>
                  <a:pt x="1003" y="592"/>
                </a:lnTo>
                <a:lnTo>
                  <a:pt x="2276" y="2364"/>
                </a:lnTo>
                <a:lnTo>
                  <a:pt x="1034" y="629"/>
                </a:lnTo>
                <a:lnTo>
                  <a:pt x="1034" y="634"/>
                </a:lnTo>
                <a:lnTo>
                  <a:pt x="1029" y="634"/>
                </a:lnTo>
                <a:lnTo>
                  <a:pt x="1034" y="634"/>
                </a:lnTo>
                <a:lnTo>
                  <a:pt x="1029" y="639"/>
                </a:lnTo>
                <a:lnTo>
                  <a:pt x="1029" y="634"/>
                </a:lnTo>
                <a:lnTo>
                  <a:pt x="1029" y="639"/>
                </a:lnTo>
                <a:lnTo>
                  <a:pt x="1034" y="639"/>
                </a:lnTo>
                <a:lnTo>
                  <a:pt x="1044" y="629"/>
                </a:lnTo>
                <a:lnTo>
                  <a:pt x="1050" y="624"/>
                </a:lnTo>
                <a:lnTo>
                  <a:pt x="1060" y="618"/>
                </a:lnTo>
                <a:lnTo>
                  <a:pt x="1055" y="618"/>
                </a:lnTo>
                <a:lnTo>
                  <a:pt x="1050" y="624"/>
                </a:lnTo>
                <a:lnTo>
                  <a:pt x="1034" y="629"/>
                </a:lnTo>
                <a:lnTo>
                  <a:pt x="2276" y="2364"/>
                </a:lnTo>
                <a:lnTo>
                  <a:pt x="1008" y="499"/>
                </a:lnTo>
                <a:lnTo>
                  <a:pt x="1013" y="499"/>
                </a:lnTo>
                <a:lnTo>
                  <a:pt x="1024" y="489"/>
                </a:lnTo>
                <a:lnTo>
                  <a:pt x="1034" y="478"/>
                </a:lnTo>
                <a:lnTo>
                  <a:pt x="1029" y="478"/>
                </a:lnTo>
                <a:lnTo>
                  <a:pt x="1018" y="489"/>
                </a:lnTo>
                <a:lnTo>
                  <a:pt x="1008" y="499"/>
                </a:lnTo>
                <a:lnTo>
                  <a:pt x="2276" y="2364"/>
                </a:lnTo>
                <a:lnTo>
                  <a:pt x="982" y="644"/>
                </a:lnTo>
                <a:lnTo>
                  <a:pt x="992" y="639"/>
                </a:lnTo>
                <a:lnTo>
                  <a:pt x="992" y="634"/>
                </a:lnTo>
                <a:lnTo>
                  <a:pt x="987" y="634"/>
                </a:lnTo>
                <a:lnTo>
                  <a:pt x="982" y="644"/>
                </a:lnTo>
                <a:lnTo>
                  <a:pt x="2276" y="2364"/>
                </a:lnTo>
                <a:lnTo>
                  <a:pt x="998" y="587"/>
                </a:lnTo>
                <a:lnTo>
                  <a:pt x="987" y="592"/>
                </a:lnTo>
                <a:lnTo>
                  <a:pt x="992" y="592"/>
                </a:lnTo>
                <a:lnTo>
                  <a:pt x="998" y="592"/>
                </a:lnTo>
                <a:lnTo>
                  <a:pt x="998" y="587"/>
                </a:lnTo>
                <a:lnTo>
                  <a:pt x="2276" y="2364"/>
                </a:lnTo>
                <a:lnTo>
                  <a:pt x="992" y="816"/>
                </a:lnTo>
                <a:lnTo>
                  <a:pt x="992" y="821"/>
                </a:lnTo>
                <a:lnTo>
                  <a:pt x="987" y="821"/>
                </a:lnTo>
                <a:lnTo>
                  <a:pt x="992" y="821"/>
                </a:lnTo>
                <a:lnTo>
                  <a:pt x="992" y="816"/>
                </a:lnTo>
                <a:lnTo>
                  <a:pt x="2276" y="2364"/>
                </a:lnTo>
                <a:lnTo>
                  <a:pt x="992" y="837"/>
                </a:lnTo>
                <a:lnTo>
                  <a:pt x="992" y="831"/>
                </a:lnTo>
                <a:lnTo>
                  <a:pt x="987" y="837"/>
                </a:lnTo>
                <a:lnTo>
                  <a:pt x="987" y="842"/>
                </a:lnTo>
                <a:lnTo>
                  <a:pt x="992" y="842"/>
                </a:lnTo>
                <a:lnTo>
                  <a:pt x="987" y="842"/>
                </a:lnTo>
                <a:lnTo>
                  <a:pt x="992" y="837"/>
                </a:lnTo>
                <a:lnTo>
                  <a:pt x="2276" y="2364"/>
                </a:lnTo>
                <a:lnTo>
                  <a:pt x="987" y="837"/>
                </a:lnTo>
                <a:lnTo>
                  <a:pt x="987" y="831"/>
                </a:lnTo>
                <a:lnTo>
                  <a:pt x="992" y="837"/>
                </a:lnTo>
                <a:lnTo>
                  <a:pt x="987" y="837"/>
                </a:lnTo>
                <a:lnTo>
                  <a:pt x="2276" y="2364"/>
                </a:lnTo>
                <a:lnTo>
                  <a:pt x="1096" y="785"/>
                </a:lnTo>
                <a:lnTo>
                  <a:pt x="1096" y="779"/>
                </a:lnTo>
                <a:lnTo>
                  <a:pt x="1091" y="779"/>
                </a:lnTo>
                <a:lnTo>
                  <a:pt x="1096" y="785"/>
                </a:lnTo>
                <a:lnTo>
                  <a:pt x="2276" y="2364"/>
                </a:lnTo>
                <a:lnTo>
                  <a:pt x="1086" y="790"/>
                </a:lnTo>
                <a:lnTo>
                  <a:pt x="1091" y="790"/>
                </a:lnTo>
                <a:lnTo>
                  <a:pt x="1091" y="785"/>
                </a:lnTo>
                <a:lnTo>
                  <a:pt x="1086" y="790"/>
                </a:lnTo>
                <a:lnTo>
                  <a:pt x="2276" y="2364"/>
                </a:lnTo>
                <a:lnTo>
                  <a:pt x="1091" y="572"/>
                </a:lnTo>
                <a:lnTo>
                  <a:pt x="1081" y="582"/>
                </a:lnTo>
                <a:lnTo>
                  <a:pt x="1091" y="577"/>
                </a:lnTo>
                <a:lnTo>
                  <a:pt x="1091" y="572"/>
                </a:lnTo>
                <a:lnTo>
                  <a:pt x="2276" y="2364"/>
                </a:lnTo>
                <a:lnTo>
                  <a:pt x="1086" y="842"/>
                </a:lnTo>
                <a:lnTo>
                  <a:pt x="1081" y="852"/>
                </a:lnTo>
                <a:lnTo>
                  <a:pt x="1086" y="847"/>
                </a:lnTo>
                <a:lnTo>
                  <a:pt x="1086" y="852"/>
                </a:lnTo>
                <a:lnTo>
                  <a:pt x="1086" y="847"/>
                </a:lnTo>
                <a:lnTo>
                  <a:pt x="1091" y="847"/>
                </a:lnTo>
                <a:lnTo>
                  <a:pt x="1091" y="842"/>
                </a:lnTo>
                <a:lnTo>
                  <a:pt x="1086" y="842"/>
                </a:lnTo>
                <a:lnTo>
                  <a:pt x="2276" y="2364"/>
                </a:lnTo>
                <a:lnTo>
                  <a:pt x="1091" y="608"/>
                </a:lnTo>
                <a:lnTo>
                  <a:pt x="1096" y="608"/>
                </a:lnTo>
                <a:lnTo>
                  <a:pt x="1107" y="603"/>
                </a:lnTo>
                <a:lnTo>
                  <a:pt x="1107" y="598"/>
                </a:lnTo>
                <a:lnTo>
                  <a:pt x="1096" y="598"/>
                </a:lnTo>
                <a:lnTo>
                  <a:pt x="1091" y="608"/>
                </a:lnTo>
                <a:lnTo>
                  <a:pt x="2276" y="2364"/>
                </a:lnTo>
                <a:lnTo>
                  <a:pt x="1065" y="530"/>
                </a:lnTo>
                <a:lnTo>
                  <a:pt x="1065" y="535"/>
                </a:lnTo>
                <a:lnTo>
                  <a:pt x="1070" y="535"/>
                </a:lnTo>
                <a:lnTo>
                  <a:pt x="1076" y="530"/>
                </a:lnTo>
                <a:lnTo>
                  <a:pt x="1081" y="525"/>
                </a:lnTo>
                <a:lnTo>
                  <a:pt x="1076" y="520"/>
                </a:lnTo>
                <a:lnTo>
                  <a:pt x="1070" y="525"/>
                </a:lnTo>
                <a:lnTo>
                  <a:pt x="1065" y="530"/>
                </a:lnTo>
                <a:lnTo>
                  <a:pt x="2276" y="2364"/>
                </a:lnTo>
                <a:lnTo>
                  <a:pt x="1070" y="774"/>
                </a:lnTo>
                <a:lnTo>
                  <a:pt x="1060" y="774"/>
                </a:lnTo>
                <a:lnTo>
                  <a:pt x="1055" y="790"/>
                </a:lnTo>
                <a:lnTo>
                  <a:pt x="1065" y="785"/>
                </a:lnTo>
                <a:lnTo>
                  <a:pt x="1076" y="774"/>
                </a:lnTo>
                <a:lnTo>
                  <a:pt x="1070" y="774"/>
                </a:lnTo>
                <a:lnTo>
                  <a:pt x="2276" y="2364"/>
                </a:lnTo>
                <a:lnTo>
                  <a:pt x="1081" y="405"/>
                </a:lnTo>
                <a:lnTo>
                  <a:pt x="1086" y="400"/>
                </a:lnTo>
                <a:lnTo>
                  <a:pt x="1096" y="395"/>
                </a:lnTo>
                <a:lnTo>
                  <a:pt x="1102" y="390"/>
                </a:lnTo>
                <a:lnTo>
                  <a:pt x="1096" y="385"/>
                </a:lnTo>
                <a:lnTo>
                  <a:pt x="1086" y="390"/>
                </a:lnTo>
                <a:lnTo>
                  <a:pt x="1076" y="400"/>
                </a:lnTo>
                <a:lnTo>
                  <a:pt x="1081" y="400"/>
                </a:lnTo>
                <a:lnTo>
                  <a:pt x="1081" y="405"/>
                </a:lnTo>
                <a:lnTo>
                  <a:pt x="2276" y="2364"/>
                </a:lnTo>
                <a:lnTo>
                  <a:pt x="1050" y="587"/>
                </a:lnTo>
                <a:lnTo>
                  <a:pt x="1055" y="587"/>
                </a:lnTo>
                <a:lnTo>
                  <a:pt x="1060" y="587"/>
                </a:lnTo>
                <a:lnTo>
                  <a:pt x="1060" y="582"/>
                </a:lnTo>
                <a:lnTo>
                  <a:pt x="1065" y="582"/>
                </a:lnTo>
                <a:lnTo>
                  <a:pt x="1065" y="577"/>
                </a:lnTo>
                <a:lnTo>
                  <a:pt x="1060" y="577"/>
                </a:lnTo>
                <a:lnTo>
                  <a:pt x="1055" y="582"/>
                </a:lnTo>
                <a:lnTo>
                  <a:pt x="1050" y="582"/>
                </a:lnTo>
                <a:lnTo>
                  <a:pt x="1050" y="587"/>
                </a:lnTo>
                <a:lnTo>
                  <a:pt x="2276" y="2364"/>
                </a:lnTo>
                <a:lnTo>
                  <a:pt x="1231" y="753"/>
                </a:lnTo>
                <a:lnTo>
                  <a:pt x="1242" y="743"/>
                </a:lnTo>
                <a:lnTo>
                  <a:pt x="1242" y="738"/>
                </a:lnTo>
                <a:lnTo>
                  <a:pt x="1237" y="738"/>
                </a:lnTo>
                <a:lnTo>
                  <a:pt x="1226" y="743"/>
                </a:lnTo>
                <a:lnTo>
                  <a:pt x="1221" y="748"/>
                </a:lnTo>
                <a:lnTo>
                  <a:pt x="1221" y="753"/>
                </a:lnTo>
                <a:lnTo>
                  <a:pt x="1226" y="759"/>
                </a:lnTo>
                <a:lnTo>
                  <a:pt x="1231" y="753"/>
                </a:lnTo>
                <a:lnTo>
                  <a:pt x="2276" y="2364"/>
                </a:lnTo>
                <a:lnTo>
                  <a:pt x="1226" y="322"/>
                </a:lnTo>
                <a:lnTo>
                  <a:pt x="1226" y="327"/>
                </a:lnTo>
                <a:lnTo>
                  <a:pt x="1216" y="333"/>
                </a:lnTo>
                <a:lnTo>
                  <a:pt x="1206" y="343"/>
                </a:lnTo>
                <a:lnTo>
                  <a:pt x="1211" y="343"/>
                </a:lnTo>
                <a:lnTo>
                  <a:pt x="1200" y="353"/>
                </a:lnTo>
                <a:lnTo>
                  <a:pt x="1206" y="348"/>
                </a:lnTo>
                <a:lnTo>
                  <a:pt x="1206" y="353"/>
                </a:lnTo>
                <a:lnTo>
                  <a:pt x="1206" y="359"/>
                </a:lnTo>
                <a:lnTo>
                  <a:pt x="1211" y="353"/>
                </a:lnTo>
                <a:lnTo>
                  <a:pt x="1211" y="359"/>
                </a:lnTo>
                <a:lnTo>
                  <a:pt x="1221" y="353"/>
                </a:lnTo>
                <a:lnTo>
                  <a:pt x="1216" y="353"/>
                </a:lnTo>
                <a:lnTo>
                  <a:pt x="1221" y="353"/>
                </a:lnTo>
                <a:lnTo>
                  <a:pt x="1221" y="359"/>
                </a:lnTo>
                <a:lnTo>
                  <a:pt x="1226" y="353"/>
                </a:lnTo>
                <a:lnTo>
                  <a:pt x="1237" y="343"/>
                </a:lnTo>
                <a:lnTo>
                  <a:pt x="1242" y="343"/>
                </a:lnTo>
                <a:lnTo>
                  <a:pt x="1242" y="338"/>
                </a:lnTo>
                <a:lnTo>
                  <a:pt x="1242" y="333"/>
                </a:lnTo>
                <a:lnTo>
                  <a:pt x="1247" y="333"/>
                </a:lnTo>
                <a:lnTo>
                  <a:pt x="1247" y="327"/>
                </a:lnTo>
                <a:lnTo>
                  <a:pt x="1247" y="322"/>
                </a:lnTo>
                <a:lnTo>
                  <a:pt x="1242" y="322"/>
                </a:lnTo>
                <a:lnTo>
                  <a:pt x="1237" y="322"/>
                </a:lnTo>
                <a:lnTo>
                  <a:pt x="1226" y="322"/>
                </a:lnTo>
                <a:lnTo>
                  <a:pt x="2276" y="2364"/>
                </a:lnTo>
                <a:lnTo>
                  <a:pt x="1242" y="457"/>
                </a:lnTo>
                <a:lnTo>
                  <a:pt x="1237" y="457"/>
                </a:lnTo>
                <a:lnTo>
                  <a:pt x="1231" y="457"/>
                </a:lnTo>
                <a:lnTo>
                  <a:pt x="1226" y="463"/>
                </a:lnTo>
                <a:lnTo>
                  <a:pt x="1221" y="468"/>
                </a:lnTo>
                <a:lnTo>
                  <a:pt x="1226" y="468"/>
                </a:lnTo>
                <a:lnTo>
                  <a:pt x="1221" y="468"/>
                </a:lnTo>
                <a:lnTo>
                  <a:pt x="1226" y="473"/>
                </a:lnTo>
                <a:lnTo>
                  <a:pt x="1221" y="478"/>
                </a:lnTo>
                <a:lnTo>
                  <a:pt x="1226" y="473"/>
                </a:lnTo>
                <a:lnTo>
                  <a:pt x="1226" y="478"/>
                </a:lnTo>
                <a:lnTo>
                  <a:pt x="1231" y="473"/>
                </a:lnTo>
                <a:lnTo>
                  <a:pt x="1237" y="468"/>
                </a:lnTo>
                <a:lnTo>
                  <a:pt x="1242" y="468"/>
                </a:lnTo>
                <a:lnTo>
                  <a:pt x="1242" y="463"/>
                </a:lnTo>
                <a:lnTo>
                  <a:pt x="1242" y="457"/>
                </a:lnTo>
                <a:lnTo>
                  <a:pt x="2276" y="2364"/>
                </a:lnTo>
                <a:lnTo>
                  <a:pt x="1081" y="889"/>
                </a:lnTo>
                <a:lnTo>
                  <a:pt x="1086" y="883"/>
                </a:lnTo>
                <a:lnTo>
                  <a:pt x="1081" y="883"/>
                </a:lnTo>
                <a:lnTo>
                  <a:pt x="1081" y="889"/>
                </a:lnTo>
                <a:lnTo>
                  <a:pt x="2276" y="2364"/>
                </a:lnTo>
                <a:lnTo>
                  <a:pt x="1190" y="244"/>
                </a:lnTo>
                <a:lnTo>
                  <a:pt x="1190" y="250"/>
                </a:lnTo>
                <a:lnTo>
                  <a:pt x="1195" y="250"/>
                </a:lnTo>
                <a:lnTo>
                  <a:pt x="1200" y="250"/>
                </a:lnTo>
                <a:lnTo>
                  <a:pt x="1211" y="239"/>
                </a:lnTo>
                <a:lnTo>
                  <a:pt x="1211" y="234"/>
                </a:lnTo>
                <a:lnTo>
                  <a:pt x="1200" y="234"/>
                </a:lnTo>
                <a:lnTo>
                  <a:pt x="1190" y="239"/>
                </a:lnTo>
                <a:lnTo>
                  <a:pt x="1190" y="244"/>
                </a:lnTo>
                <a:lnTo>
                  <a:pt x="2276" y="2364"/>
                </a:lnTo>
                <a:lnTo>
                  <a:pt x="1247" y="213"/>
                </a:lnTo>
                <a:lnTo>
                  <a:pt x="1252" y="213"/>
                </a:lnTo>
                <a:lnTo>
                  <a:pt x="1252" y="208"/>
                </a:lnTo>
                <a:lnTo>
                  <a:pt x="1257" y="208"/>
                </a:lnTo>
                <a:lnTo>
                  <a:pt x="1252" y="203"/>
                </a:lnTo>
                <a:lnTo>
                  <a:pt x="1247" y="203"/>
                </a:lnTo>
                <a:lnTo>
                  <a:pt x="1247" y="208"/>
                </a:lnTo>
                <a:lnTo>
                  <a:pt x="1247" y="213"/>
                </a:lnTo>
                <a:lnTo>
                  <a:pt x="2276" y="2364"/>
                </a:lnTo>
                <a:lnTo>
                  <a:pt x="1221" y="722"/>
                </a:lnTo>
                <a:lnTo>
                  <a:pt x="1221" y="717"/>
                </a:lnTo>
                <a:lnTo>
                  <a:pt x="1216" y="717"/>
                </a:lnTo>
                <a:lnTo>
                  <a:pt x="1211" y="717"/>
                </a:lnTo>
                <a:lnTo>
                  <a:pt x="1211" y="722"/>
                </a:lnTo>
                <a:lnTo>
                  <a:pt x="1206" y="722"/>
                </a:lnTo>
                <a:lnTo>
                  <a:pt x="1206" y="727"/>
                </a:lnTo>
                <a:lnTo>
                  <a:pt x="1206" y="733"/>
                </a:lnTo>
                <a:lnTo>
                  <a:pt x="1211" y="733"/>
                </a:lnTo>
                <a:lnTo>
                  <a:pt x="1211" y="727"/>
                </a:lnTo>
                <a:lnTo>
                  <a:pt x="1211" y="733"/>
                </a:lnTo>
                <a:lnTo>
                  <a:pt x="1211" y="727"/>
                </a:lnTo>
                <a:lnTo>
                  <a:pt x="1216" y="727"/>
                </a:lnTo>
                <a:lnTo>
                  <a:pt x="1221" y="727"/>
                </a:lnTo>
                <a:lnTo>
                  <a:pt x="1221" y="722"/>
                </a:lnTo>
                <a:lnTo>
                  <a:pt x="2276" y="2364"/>
                </a:lnTo>
                <a:lnTo>
                  <a:pt x="1231" y="540"/>
                </a:lnTo>
                <a:lnTo>
                  <a:pt x="1237" y="540"/>
                </a:lnTo>
                <a:lnTo>
                  <a:pt x="1237" y="535"/>
                </a:lnTo>
                <a:lnTo>
                  <a:pt x="1242" y="535"/>
                </a:lnTo>
                <a:lnTo>
                  <a:pt x="1242" y="530"/>
                </a:lnTo>
                <a:lnTo>
                  <a:pt x="1231" y="535"/>
                </a:lnTo>
                <a:lnTo>
                  <a:pt x="1231" y="540"/>
                </a:lnTo>
                <a:lnTo>
                  <a:pt x="2276" y="2364"/>
                </a:lnTo>
                <a:lnTo>
                  <a:pt x="1237" y="535"/>
                </a:lnTo>
                <a:lnTo>
                  <a:pt x="1231" y="540"/>
                </a:lnTo>
                <a:lnTo>
                  <a:pt x="1231" y="535"/>
                </a:lnTo>
                <a:lnTo>
                  <a:pt x="1237" y="535"/>
                </a:lnTo>
                <a:lnTo>
                  <a:pt x="2276" y="2364"/>
                </a:lnTo>
                <a:lnTo>
                  <a:pt x="1206" y="483"/>
                </a:lnTo>
                <a:lnTo>
                  <a:pt x="1211" y="483"/>
                </a:lnTo>
                <a:lnTo>
                  <a:pt x="1211" y="478"/>
                </a:lnTo>
                <a:lnTo>
                  <a:pt x="1206" y="478"/>
                </a:lnTo>
                <a:lnTo>
                  <a:pt x="1200" y="483"/>
                </a:lnTo>
                <a:lnTo>
                  <a:pt x="1206" y="483"/>
                </a:lnTo>
                <a:lnTo>
                  <a:pt x="2276" y="2364"/>
                </a:lnTo>
                <a:lnTo>
                  <a:pt x="1055" y="411"/>
                </a:lnTo>
                <a:lnTo>
                  <a:pt x="1055" y="416"/>
                </a:lnTo>
                <a:lnTo>
                  <a:pt x="1060" y="416"/>
                </a:lnTo>
                <a:lnTo>
                  <a:pt x="1065" y="411"/>
                </a:lnTo>
                <a:lnTo>
                  <a:pt x="1065" y="405"/>
                </a:lnTo>
                <a:lnTo>
                  <a:pt x="1055" y="411"/>
                </a:lnTo>
                <a:lnTo>
                  <a:pt x="2276" y="2364"/>
                </a:lnTo>
                <a:lnTo>
                  <a:pt x="1065" y="411"/>
                </a:lnTo>
                <a:lnTo>
                  <a:pt x="1060" y="416"/>
                </a:lnTo>
                <a:lnTo>
                  <a:pt x="1060" y="411"/>
                </a:lnTo>
                <a:lnTo>
                  <a:pt x="1065" y="411"/>
                </a:lnTo>
                <a:lnTo>
                  <a:pt x="2276" y="2364"/>
                </a:lnTo>
                <a:lnTo>
                  <a:pt x="1055" y="556"/>
                </a:lnTo>
                <a:lnTo>
                  <a:pt x="1060" y="556"/>
                </a:lnTo>
                <a:lnTo>
                  <a:pt x="1065" y="551"/>
                </a:lnTo>
                <a:lnTo>
                  <a:pt x="1065" y="546"/>
                </a:lnTo>
                <a:lnTo>
                  <a:pt x="1060" y="551"/>
                </a:lnTo>
                <a:lnTo>
                  <a:pt x="1050" y="551"/>
                </a:lnTo>
                <a:lnTo>
                  <a:pt x="1055" y="556"/>
                </a:lnTo>
                <a:lnTo>
                  <a:pt x="2276" y="2364"/>
                </a:lnTo>
                <a:lnTo>
                  <a:pt x="1060" y="390"/>
                </a:lnTo>
                <a:lnTo>
                  <a:pt x="1065" y="395"/>
                </a:lnTo>
                <a:lnTo>
                  <a:pt x="1060" y="395"/>
                </a:lnTo>
                <a:lnTo>
                  <a:pt x="1065" y="395"/>
                </a:lnTo>
                <a:lnTo>
                  <a:pt x="1060" y="395"/>
                </a:lnTo>
                <a:lnTo>
                  <a:pt x="1065" y="395"/>
                </a:lnTo>
                <a:lnTo>
                  <a:pt x="1065" y="390"/>
                </a:lnTo>
                <a:lnTo>
                  <a:pt x="1060" y="395"/>
                </a:lnTo>
                <a:lnTo>
                  <a:pt x="1060" y="390"/>
                </a:lnTo>
                <a:lnTo>
                  <a:pt x="2276" y="2364"/>
                </a:lnTo>
                <a:lnTo>
                  <a:pt x="1024" y="785"/>
                </a:lnTo>
                <a:lnTo>
                  <a:pt x="1024" y="779"/>
                </a:lnTo>
                <a:lnTo>
                  <a:pt x="1018" y="785"/>
                </a:lnTo>
                <a:lnTo>
                  <a:pt x="1024" y="785"/>
                </a:lnTo>
                <a:lnTo>
                  <a:pt x="2276" y="2364"/>
                </a:lnTo>
                <a:lnTo>
                  <a:pt x="1034" y="1081"/>
                </a:lnTo>
                <a:lnTo>
                  <a:pt x="1039" y="1076"/>
                </a:lnTo>
                <a:lnTo>
                  <a:pt x="1034" y="1076"/>
                </a:lnTo>
                <a:lnTo>
                  <a:pt x="1034" y="1081"/>
                </a:lnTo>
                <a:lnTo>
                  <a:pt x="2276" y="2364"/>
                </a:lnTo>
                <a:lnTo>
                  <a:pt x="1044" y="774"/>
                </a:lnTo>
                <a:lnTo>
                  <a:pt x="1044" y="779"/>
                </a:lnTo>
                <a:lnTo>
                  <a:pt x="1050" y="774"/>
                </a:lnTo>
                <a:lnTo>
                  <a:pt x="1055" y="774"/>
                </a:lnTo>
                <a:lnTo>
                  <a:pt x="1060" y="769"/>
                </a:lnTo>
                <a:lnTo>
                  <a:pt x="1055" y="764"/>
                </a:lnTo>
                <a:lnTo>
                  <a:pt x="1050" y="764"/>
                </a:lnTo>
                <a:lnTo>
                  <a:pt x="1039" y="769"/>
                </a:lnTo>
                <a:lnTo>
                  <a:pt x="1039" y="774"/>
                </a:lnTo>
                <a:lnTo>
                  <a:pt x="1039" y="774"/>
                </a:lnTo>
                <a:lnTo>
                  <a:pt x="1039" y="779"/>
                </a:lnTo>
                <a:lnTo>
                  <a:pt x="1039" y="774"/>
                </a:lnTo>
                <a:lnTo>
                  <a:pt x="1044" y="774"/>
                </a:lnTo>
                <a:lnTo>
                  <a:pt x="2276" y="2364"/>
                </a:lnTo>
                <a:lnTo>
                  <a:pt x="1034" y="795"/>
                </a:lnTo>
                <a:lnTo>
                  <a:pt x="1029" y="800"/>
                </a:lnTo>
                <a:lnTo>
                  <a:pt x="1024" y="800"/>
                </a:lnTo>
                <a:lnTo>
                  <a:pt x="1024" y="805"/>
                </a:lnTo>
                <a:lnTo>
                  <a:pt x="1029" y="800"/>
                </a:lnTo>
                <a:lnTo>
                  <a:pt x="1034" y="795"/>
                </a:lnTo>
                <a:lnTo>
                  <a:pt x="2276" y="2364"/>
                </a:lnTo>
                <a:lnTo>
                  <a:pt x="1050" y="935"/>
                </a:lnTo>
                <a:lnTo>
                  <a:pt x="1050" y="925"/>
                </a:lnTo>
                <a:lnTo>
                  <a:pt x="1044" y="925"/>
                </a:lnTo>
                <a:lnTo>
                  <a:pt x="1044" y="935"/>
                </a:lnTo>
                <a:lnTo>
                  <a:pt x="1050" y="935"/>
                </a:lnTo>
                <a:lnTo>
                  <a:pt x="2276" y="2364"/>
                </a:lnTo>
                <a:close/>
              </a:path>
            </a:pathLst>
          </a:custGeom>
          <a:solidFill>
            <a:schemeClr val="bg2">
              <a:shade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0" algn="tl" rotWithShape="0">
              <a:srgbClr val="7A65A3">
                <a:alpha val="30196"/>
              </a:srgb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-5597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</a:gsLst>
            <a:lin ang="16200000" scaled="1"/>
            <a:tileRect/>
          </a:gradFill>
          <a:ln w="12700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4348" y="4714884"/>
            <a:ext cx="7772400" cy="78581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722313" y="1928802"/>
            <a:ext cx="7772400" cy="2692412"/>
          </a:xfrm>
        </p:spPr>
        <p:txBody>
          <a:bodyPr anchor="b">
            <a:normAutofit/>
          </a:bodyPr>
          <a:lstStyle>
            <a:lvl1pPr marL="0" indent="0">
              <a:buNone/>
              <a:defRPr sz="4800" baseline="0">
                <a:solidFill>
                  <a:schemeClr val="tx2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7" name="グループ化 6"/>
          <p:cNvGrpSpPr>
            <a:grpSpLocks/>
          </p:cNvGrpSpPr>
          <p:nvPr/>
        </p:nvGrpSpPr>
        <p:grpSpPr bwMode="auto">
          <a:xfrm>
            <a:off x="714348" y="4643446"/>
            <a:ext cx="7786742" cy="71438"/>
            <a:chOff x="119" y="877"/>
            <a:chExt cx="5239" cy="71"/>
          </a:xfrm>
          <a:gradFill>
            <a:gsLst>
              <a:gs pos="4000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</p:grpSpPr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347" y="895"/>
              <a:ext cx="11" cy="12"/>
            </a:xfrm>
            <a:custGeom>
              <a:avLst/>
              <a:gdLst/>
              <a:ahLst/>
              <a:cxnLst>
                <a:cxn ang="0">
                  <a:pos x="11" y="12"/>
                </a:cxn>
                <a:cxn ang="0">
                  <a:pos x="1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11" y="12"/>
                </a:cxn>
              </a:cxnLst>
              <a:rect l="0" t="0" r="0" b="0"/>
              <a:pathLst>
                <a:path w="11" h="12">
                  <a:moveTo>
                    <a:pt x="11" y="12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1" y="12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119" y="877"/>
              <a:ext cx="5187" cy="71"/>
            </a:xfrm>
            <a:custGeom>
              <a:avLst/>
              <a:gdLst/>
              <a:ahLst/>
              <a:cxnLst>
                <a:cxn ang="0">
                  <a:pos x="5187" y="18"/>
                </a:cxn>
                <a:cxn ang="0">
                  <a:pos x="5181" y="18"/>
                </a:cxn>
                <a:cxn ang="0">
                  <a:pos x="4946" y="12"/>
                </a:cxn>
                <a:cxn ang="0">
                  <a:pos x="4500" y="0"/>
                </a:cxn>
                <a:cxn ang="0">
                  <a:pos x="3544" y="12"/>
                </a:cxn>
                <a:cxn ang="0">
                  <a:pos x="3339" y="18"/>
                </a:cxn>
                <a:cxn ang="0">
                  <a:pos x="2916" y="18"/>
                </a:cxn>
                <a:cxn ang="0">
                  <a:pos x="2488" y="18"/>
                </a:cxn>
                <a:cxn ang="0">
                  <a:pos x="2236" y="12"/>
                </a:cxn>
                <a:cxn ang="0">
                  <a:pos x="1954" y="18"/>
                </a:cxn>
                <a:cxn ang="0">
                  <a:pos x="1256" y="18"/>
                </a:cxn>
                <a:cxn ang="0">
                  <a:pos x="628" y="18"/>
                </a:cxn>
                <a:cxn ang="0">
                  <a:pos x="259" y="18"/>
                </a:cxn>
                <a:cxn ang="0">
                  <a:pos x="42" y="18"/>
                </a:cxn>
                <a:cxn ang="0">
                  <a:pos x="0" y="18"/>
                </a:cxn>
                <a:cxn ang="0">
                  <a:pos x="30" y="41"/>
                </a:cxn>
                <a:cxn ang="0">
                  <a:pos x="59" y="53"/>
                </a:cxn>
                <a:cxn ang="0">
                  <a:pos x="218" y="65"/>
                </a:cxn>
                <a:cxn ang="0">
                  <a:pos x="564" y="65"/>
                </a:cxn>
                <a:cxn ang="0">
                  <a:pos x="1244" y="71"/>
                </a:cxn>
                <a:cxn ang="0">
                  <a:pos x="1884" y="65"/>
                </a:cxn>
                <a:cxn ang="0">
                  <a:pos x="2552" y="71"/>
                </a:cxn>
                <a:cxn ang="0">
                  <a:pos x="3632" y="71"/>
                </a:cxn>
                <a:cxn ang="0">
                  <a:pos x="4037" y="71"/>
                </a:cxn>
                <a:cxn ang="0">
                  <a:pos x="4395" y="65"/>
                </a:cxn>
                <a:cxn ang="0">
                  <a:pos x="4559" y="53"/>
                </a:cxn>
                <a:cxn ang="0">
                  <a:pos x="4864" y="53"/>
                </a:cxn>
                <a:cxn ang="0">
                  <a:pos x="4999" y="41"/>
                </a:cxn>
                <a:cxn ang="0">
                  <a:pos x="5093" y="65"/>
                </a:cxn>
                <a:cxn ang="0">
                  <a:pos x="5134" y="71"/>
                </a:cxn>
                <a:cxn ang="0">
                  <a:pos x="5157" y="30"/>
                </a:cxn>
                <a:cxn ang="0">
                  <a:pos x="5128" y="12"/>
                </a:cxn>
                <a:cxn ang="0">
                  <a:pos x="5040" y="0"/>
                </a:cxn>
                <a:cxn ang="0">
                  <a:pos x="5169" y="18"/>
                </a:cxn>
                <a:cxn ang="0">
                  <a:pos x="2271" y="65"/>
                </a:cxn>
                <a:cxn ang="0">
                  <a:pos x="922" y="65"/>
                </a:cxn>
                <a:cxn ang="0">
                  <a:pos x="470" y="53"/>
                </a:cxn>
                <a:cxn ang="0">
                  <a:pos x="781" y="53"/>
                </a:cxn>
                <a:cxn ang="0">
                  <a:pos x="1432" y="53"/>
                </a:cxn>
                <a:cxn ang="0">
                  <a:pos x="1796" y="53"/>
                </a:cxn>
                <a:cxn ang="0">
                  <a:pos x="2089" y="53"/>
                </a:cxn>
                <a:cxn ang="0">
                  <a:pos x="2312" y="53"/>
                </a:cxn>
                <a:cxn ang="0">
                  <a:pos x="2687" y="65"/>
                </a:cxn>
                <a:cxn ang="0">
                  <a:pos x="3210" y="65"/>
                </a:cxn>
                <a:cxn ang="0">
                  <a:pos x="3784" y="53"/>
                </a:cxn>
                <a:cxn ang="0">
                  <a:pos x="4160" y="53"/>
                </a:cxn>
                <a:cxn ang="0">
                  <a:pos x="3796" y="71"/>
                </a:cxn>
              </a:cxnLst>
              <a:rect l="0" t="0" r="0" b="0"/>
              <a:pathLst>
                <a:path w="5187" h="71">
                  <a:moveTo>
                    <a:pt x="5169" y="18"/>
                  </a:moveTo>
                  <a:lnTo>
                    <a:pt x="5187" y="18"/>
                  </a:lnTo>
                  <a:lnTo>
                    <a:pt x="5181" y="18"/>
                  </a:lnTo>
                  <a:lnTo>
                    <a:pt x="5181" y="18"/>
                  </a:lnTo>
                  <a:lnTo>
                    <a:pt x="5169" y="18"/>
                  </a:lnTo>
                  <a:lnTo>
                    <a:pt x="4946" y="12"/>
                  </a:lnTo>
                  <a:lnTo>
                    <a:pt x="4729" y="12"/>
                  </a:lnTo>
                  <a:lnTo>
                    <a:pt x="4500" y="0"/>
                  </a:lnTo>
                  <a:lnTo>
                    <a:pt x="3931" y="18"/>
                  </a:lnTo>
                  <a:lnTo>
                    <a:pt x="3544" y="12"/>
                  </a:lnTo>
                  <a:lnTo>
                    <a:pt x="3438" y="18"/>
                  </a:lnTo>
                  <a:lnTo>
                    <a:pt x="3339" y="18"/>
                  </a:lnTo>
                  <a:lnTo>
                    <a:pt x="3198" y="18"/>
                  </a:lnTo>
                  <a:lnTo>
                    <a:pt x="2916" y="18"/>
                  </a:lnTo>
                  <a:lnTo>
                    <a:pt x="2699" y="18"/>
                  </a:lnTo>
                  <a:lnTo>
                    <a:pt x="2488" y="18"/>
                  </a:lnTo>
                  <a:lnTo>
                    <a:pt x="2330" y="18"/>
                  </a:lnTo>
                  <a:lnTo>
                    <a:pt x="2236" y="12"/>
                  </a:lnTo>
                  <a:lnTo>
                    <a:pt x="2019" y="12"/>
                  </a:lnTo>
                  <a:lnTo>
                    <a:pt x="1954" y="18"/>
                  </a:lnTo>
                  <a:lnTo>
                    <a:pt x="1596" y="18"/>
                  </a:lnTo>
                  <a:lnTo>
                    <a:pt x="1256" y="18"/>
                  </a:lnTo>
                  <a:lnTo>
                    <a:pt x="910" y="18"/>
                  </a:lnTo>
                  <a:lnTo>
                    <a:pt x="628" y="18"/>
                  </a:lnTo>
                  <a:lnTo>
                    <a:pt x="394" y="18"/>
                  </a:lnTo>
                  <a:lnTo>
                    <a:pt x="259" y="18"/>
                  </a:lnTo>
                  <a:lnTo>
                    <a:pt x="188" y="18"/>
                  </a:lnTo>
                  <a:lnTo>
                    <a:pt x="42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30" y="41"/>
                  </a:lnTo>
                  <a:lnTo>
                    <a:pt x="47" y="53"/>
                  </a:lnTo>
                  <a:lnTo>
                    <a:pt x="59" y="53"/>
                  </a:lnTo>
                  <a:lnTo>
                    <a:pt x="94" y="65"/>
                  </a:lnTo>
                  <a:lnTo>
                    <a:pt x="218" y="65"/>
                  </a:lnTo>
                  <a:lnTo>
                    <a:pt x="282" y="65"/>
                  </a:lnTo>
                  <a:lnTo>
                    <a:pt x="564" y="65"/>
                  </a:lnTo>
                  <a:lnTo>
                    <a:pt x="816" y="71"/>
                  </a:lnTo>
                  <a:lnTo>
                    <a:pt x="1244" y="71"/>
                  </a:lnTo>
                  <a:lnTo>
                    <a:pt x="1526" y="71"/>
                  </a:lnTo>
                  <a:lnTo>
                    <a:pt x="1884" y="65"/>
                  </a:lnTo>
                  <a:lnTo>
                    <a:pt x="2230" y="71"/>
                  </a:lnTo>
                  <a:lnTo>
                    <a:pt x="2552" y="71"/>
                  </a:lnTo>
                  <a:lnTo>
                    <a:pt x="3022" y="71"/>
                  </a:lnTo>
                  <a:lnTo>
                    <a:pt x="3632" y="71"/>
                  </a:lnTo>
                  <a:lnTo>
                    <a:pt x="3849" y="71"/>
                  </a:lnTo>
                  <a:lnTo>
                    <a:pt x="4037" y="71"/>
                  </a:lnTo>
                  <a:lnTo>
                    <a:pt x="4307" y="65"/>
                  </a:lnTo>
                  <a:lnTo>
                    <a:pt x="4395" y="65"/>
                  </a:lnTo>
                  <a:lnTo>
                    <a:pt x="4447" y="53"/>
                  </a:lnTo>
                  <a:lnTo>
                    <a:pt x="4559" y="53"/>
                  </a:lnTo>
                  <a:lnTo>
                    <a:pt x="4770" y="53"/>
                  </a:lnTo>
                  <a:lnTo>
                    <a:pt x="4864" y="53"/>
                  </a:lnTo>
                  <a:lnTo>
                    <a:pt x="4928" y="41"/>
                  </a:lnTo>
                  <a:lnTo>
                    <a:pt x="4999" y="41"/>
                  </a:lnTo>
                  <a:lnTo>
                    <a:pt x="5052" y="53"/>
                  </a:lnTo>
                  <a:lnTo>
                    <a:pt x="5093" y="65"/>
                  </a:lnTo>
                  <a:lnTo>
                    <a:pt x="5116" y="71"/>
                  </a:lnTo>
                  <a:lnTo>
                    <a:pt x="5134" y="71"/>
                  </a:lnTo>
                  <a:lnTo>
                    <a:pt x="5146" y="65"/>
                  </a:lnTo>
                  <a:lnTo>
                    <a:pt x="5157" y="30"/>
                  </a:lnTo>
                  <a:lnTo>
                    <a:pt x="5157" y="18"/>
                  </a:lnTo>
                  <a:lnTo>
                    <a:pt x="5128" y="12"/>
                  </a:lnTo>
                  <a:lnTo>
                    <a:pt x="5081" y="0"/>
                  </a:lnTo>
                  <a:lnTo>
                    <a:pt x="5040" y="0"/>
                  </a:lnTo>
                  <a:lnTo>
                    <a:pt x="4946" y="12"/>
                  </a:lnTo>
                  <a:lnTo>
                    <a:pt x="5169" y="18"/>
                  </a:lnTo>
                  <a:lnTo>
                    <a:pt x="3796" y="71"/>
                  </a:lnTo>
                  <a:lnTo>
                    <a:pt x="2271" y="65"/>
                  </a:lnTo>
                  <a:lnTo>
                    <a:pt x="1367" y="65"/>
                  </a:lnTo>
                  <a:lnTo>
                    <a:pt x="922" y="65"/>
                  </a:lnTo>
                  <a:lnTo>
                    <a:pt x="446" y="53"/>
                  </a:lnTo>
                  <a:lnTo>
                    <a:pt x="470" y="53"/>
                  </a:lnTo>
                  <a:lnTo>
                    <a:pt x="593" y="53"/>
                  </a:lnTo>
                  <a:lnTo>
                    <a:pt x="781" y="53"/>
                  </a:lnTo>
                  <a:lnTo>
                    <a:pt x="1209" y="53"/>
                  </a:lnTo>
                  <a:lnTo>
                    <a:pt x="1432" y="53"/>
                  </a:lnTo>
                  <a:lnTo>
                    <a:pt x="1579" y="53"/>
                  </a:lnTo>
                  <a:lnTo>
                    <a:pt x="1796" y="53"/>
                  </a:lnTo>
                  <a:lnTo>
                    <a:pt x="1978" y="53"/>
                  </a:lnTo>
                  <a:lnTo>
                    <a:pt x="2089" y="53"/>
                  </a:lnTo>
                  <a:lnTo>
                    <a:pt x="2165" y="53"/>
                  </a:lnTo>
                  <a:lnTo>
                    <a:pt x="2312" y="53"/>
                  </a:lnTo>
                  <a:lnTo>
                    <a:pt x="2605" y="65"/>
                  </a:lnTo>
                  <a:lnTo>
                    <a:pt x="2687" y="65"/>
                  </a:lnTo>
                  <a:lnTo>
                    <a:pt x="2863" y="53"/>
                  </a:lnTo>
                  <a:lnTo>
                    <a:pt x="3210" y="65"/>
                  </a:lnTo>
                  <a:lnTo>
                    <a:pt x="3597" y="53"/>
                  </a:lnTo>
                  <a:lnTo>
                    <a:pt x="3784" y="53"/>
                  </a:lnTo>
                  <a:lnTo>
                    <a:pt x="4048" y="53"/>
                  </a:lnTo>
                  <a:lnTo>
                    <a:pt x="4160" y="53"/>
                  </a:lnTo>
                  <a:lnTo>
                    <a:pt x="4236" y="53"/>
                  </a:lnTo>
                  <a:lnTo>
                    <a:pt x="3796" y="71"/>
                  </a:lnTo>
                  <a:lnTo>
                    <a:pt x="5169" y="18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686700" cy="785818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78172" y="4857760"/>
            <a:ext cx="3065464" cy="566738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857356" y="714356"/>
            <a:ext cx="5486400" cy="4114800"/>
          </a:xfrm>
          <a:prstGeom prst="rect">
            <a:avLst/>
          </a:prstGeom>
          <a:noFill/>
          <a:ln w="76200">
            <a:noFill/>
          </a:ln>
          <a:effectLst>
            <a:outerShdw blurRad="190500" algn="ctr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>
            <a:sp3d extrusionH="57150">
              <a:bevelT w="38100" h="38100" prst="angle"/>
            </a:sp3d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3086128" y="5429264"/>
            <a:ext cx="3057508" cy="6334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/>
              <a:t>マスタ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2020/9/11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A</a:t>
            </a:r>
            <a:r>
              <a:rPr kumimoji="1" lang="ja-JP" altLang="en-US"/>
              <a:t>セメスタ説明会 </a:t>
            </a:r>
            <a:r>
              <a:rPr kumimoji="1" lang="en-US" altLang="ja-JP"/>
              <a:t>utelecon.github.io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70000">
                <a:schemeClr val="accent1">
                  <a:alpha val="0"/>
                </a:schemeClr>
              </a:gs>
            </a:gsLst>
            <a:lin ang="16200000" scaled="1"/>
          </a:gradFill>
          <a:ln w="12700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ja-JP" altLang="en-US"/>
          </a:p>
        </p:txBody>
      </p:sp>
      <p:sp useBgFill="1">
        <p:nvSpPr>
          <p:cNvPr id="9" name="フリーフォーム 8"/>
          <p:cNvSpPr>
            <a:spLocks/>
          </p:cNvSpPr>
          <p:nvPr/>
        </p:nvSpPr>
        <p:spPr bwMode="auto">
          <a:xfrm>
            <a:off x="-32" y="0"/>
            <a:ext cx="9072594" cy="6858000"/>
          </a:xfrm>
          <a:custGeom>
            <a:avLst/>
            <a:gdLst/>
            <a:ahLst/>
            <a:cxnLst>
              <a:cxn ang="0">
                <a:pos x="1450" y="117"/>
              </a:cxn>
              <a:cxn ang="0">
                <a:pos x="1459" y="129"/>
              </a:cxn>
              <a:cxn ang="0">
                <a:pos x="1515" y="382"/>
              </a:cxn>
              <a:cxn ang="0">
                <a:pos x="1584" y="152"/>
              </a:cxn>
              <a:cxn ang="0">
                <a:pos x="1557" y="196"/>
              </a:cxn>
              <a:cxn ang="0">
                <a:pos x="1515" y="79"/>
              </a:cxn>
              <a:cxn ang="0">
                <a:pos x="1455" y="92"/>
              </a:cxn>
              <a:cxn ang="0">
                <a:pos x="13" y="380"/>
              </a:cxn>
              <a:cxn ang="0">
                <a:pos x="11" y="409"/>
              </a:cxn>
              <a:cxn ang="0">
                <a:pos x="31" y="336"/>
              </a:cxn>
              <a:cxn ang="0">
                <a:pos x="48" y="336"/>
              </a:cxn>
              <a:cxn ang="0">
                <a:pos x="38" y="403"/>
              </a:cxn>
              <a:cxn ang="0">
                <a:pos x="44" y="616"/>
              </a:cxn>
              <a:cxn ang="0">
                <a:pos x="29" y="591"/>
              </a:cxn>
              <a:cxn ang="0">
                <a:pos x="0" y="632"/>
              </a:cxn>
              <a:cxn ang="0">
                <a:pos x="1557" y="1083"/>
              </a:cxn>
              <a:cxn ang="0">
                <a:pos x="1551" y="1006"/>
              </a:cxn>
              <a:cxn ang="0">
                <a:pos x="1534" y="946"/>
              </a:cxn>
              <a:cxn ang="0">
                <a:pos x="1530" y="898"/>
              </a:cxn>
              <a:cxn ang="0">
                <a:pos x="1532" y="820"/>
              </a:cxn>
              <a:cxn ang="0">
                <a:pos x="1572" y="708"/>
              </a:cxn>
              <a:cxn ang="0">
                <a:pos x="1580" y="634"/>
              </a:cxn>
              <a:cxn ang="0">
                <a:pos x="1582" y="495"/>
              </a:cxn>
              <a:cxn ang="0">
                <a:pos x="1578" y="555"/>
              </a:cxn>
              <a:cxn ang="0">
                <a:pos x="1546" y="499"/>
              </a:cxn>
              <a:cxn ang="0">
                <a:pos x="1536" y="497"/>
              </a:cxn>
              <a:cxn ang="0">
                <a:pos x="1519" y="417"/>
              </a:cxn>
              <a:cxn ang="0">
                <a:pos x="1522" y="503"/>
              </a:cxn>
              <a:cxn ang="0">
                <a:pos x="1505" y="361"/>
              </a:cxn>
              <a:cxn ang="0">
                <a:pos x="1513" y="346"/>
              </a:cxn>
              <a:cxn ang="0">
                <a:pos x="1530" y="290"/>
              </a:cxn>
              <a:cxn ang="0">
                <a:pos x="1551" y="303"/>
              </a:cxn>
              <a:cxn ang="0">
                <a:pos x="1563" y="286"/>
              </a:cxn>
              <a:cxn ang="0">
                <a:pos x="1595" y="438"/>
              </a:cxn>
              <a:cxn ang="0">
                <a:pos x="1590" y="394"/>
              </a:cxn>
              <a:cxn ang="0">
                <a:pos x="1597" y="299"/>
              </a:cxn>
              <a:cxn ang="0">
                <a:pos x="34" y="647"/>
              </a:cxn>
              <a:cxn ang="0">
                <a:pos x="1459" y="129"/>
              </a:cxn>
              <a:cxn ang="0">
                <a:pos x="1555" y="689"/>
              </a:cxn>
              <a:cxn ang="0">
                <a:pos x="1496" y="918"/>
              </a:cxn>
              <a:cxn ang="0">
                <a:pos x="1425" y="100"/>
              </a:cxn>
              <a:cxn ang="0">
                <a:pos x="1436" y="111"/>
              </a:cxn>
              <a:cxn ang="0">
                <a:pos x="1436" y="96"/>
              </a:cxn>
              <a:cxn ang="0">
                <a:pos x="1459" y="129"/>
              </a:cxn>
              <a:cxn ang="0">
                <a:pos x="1459" y="129"/>
              </a:cxn>
              <a:cxn ang="0">
                <a:pos x="1536" y="954"/>
              </a:cxn>
              <a:cxn ang="0">
                <a:pos x="1536" y="991"/>
              </a:cxn>
              <a:cxn ang="0">
                <a:pos x="1530" y="1025"/>
              </a:cxn>
              <a:cxn ang="0">
                <a:pos x="1505" y="1041"/>
              </a:cxn>
              <a:cxn ang="0">
                <a:pos x="1515" y="925"/>
              </a:cxn>
              <a:cxn ang="0">
                <a:pos x="1490" y="970"/>
              </a:cxn>
              <a:cxn ang="0">
                <a:pos x="1546" y="442"/>
              </a:cxn>
              <a:cxn ang="0">
                <a:pos x="1613" y="943"/>
              </a:cxn>
              <a:cxn ang="0">
                <a:pos x="1413" y="13"/>
              </a:cxn>
              <a:cxn ang="0">
                <a:pos x="1457" y="88"/>
              </a:cxn>
              <a:cxn ang="0">
                <a:pos x="1442" y="73"/>
              </a:cxn>
              <a:cxn ang="0">
                <a:pos x="42" y="459"/>
              </a:cxn>
              <a:cxn ang="0">
                <a:pos x="1570" y="818"/>
              </a:cxn>
              <a:cxn ang="0">
                <a:pos x="1592" y="943"/>
              </a:cxn>
              <a:cxn ang="0">
                <a:pos x="1563" y="791"/>
              </a:cxn>
              <a:cxn ang="0">
                <a:pos x="1459" y="129"/>
              </a:cxn>
              <a:cxn ang="0">
                <a:pos x="1565" y="1137"/>
              </a:cxn>
            </a:cxnLst>
            <a:rect l="0" t="0" r="0" b="0"/>
            <a:pathLst>
              <a:path w="1624" h="1148">
                <a:moveTo>
                  <a:pt x="1459" y="129"/>
                </a:moveTo>
                <a:lnTo>
                  <a:pt x="1457" y="127"/>
                </a:lnTo>
                <a:lnTo>
                  <a:pt x="1457" y="129"/>
                </a:lnTo>
                <a:lnTo>
                  <a:pt x="1459" y="129"/>
                </a:lnTo>
                <a:lnTo>
                  <a:pt x="1448" y="100"/>
                </a:lnTo>
                <a:lnTo>
                  <a:pt x="1446" y="98"/>
                </a:lnTo>
                <a:lnTo>
                  <a:pt x="1448" y="98"/>
                </a:lnTo>
                <a:lnTo>
                  <a:pt x="1446" y="98"/>
                </a:lnTo>
                <a:lnTo>
                  <a:pt x="1448" y="100"/>
                </a:lnTo>
                <a:lnTo>
                  <a:pt x="1459" y="129"/>
                </a:lnTo>
                <a:lnTo>
                  <a:pt x="1438" y="107"/>
                </a:lnTo>
                <a:lnTo>
                  <a:pt x="1436" y="106"/>
                </a:lnTo>
                <a:lnTo>
                  <a:pt x="1436" y="107"/>
                </a:lnTo>
                <a:lnTo>
                  <a:pt x="1438" y="107"/>
                </a:lnTo>
                <a:lnTo>
                  <a:pt x="1440" y="107"/>
                </a:lnTo>
                <a:lnTo>
                  <a:pt x="1438" y="106"/>
                </a:lnTo>
                <a:lnTo>
                  <a:pt x="1438" y="107"/>
                </a:lnTo>
                <a:lnTo>
                  <a:pt x="1459" y="129"/>
                </a:lnTo>
                <a:lnTo>
                  <a:pt x="1451" y="115"/>
                </a:lnTo>
                <a:lnTo>
                  <a:pt x="1450" y="115"/>
                </a:lnTo>
                <a:lnTo>
                  <a:pt x="1450" y="111"/>
                </a:lnTo>
                <a:lnTo>
                  <a:pt x="1448" y="115"/>
                </a:lnTo>
                <a:lnTo>
                  <a:pt x="1444" y="109"/>
                </a:lnTo>
                <a:lnTo>
                  <a:pt x="1446" y="111"/>
                </a:lnTo>
                <a:lnTo>
                  <a:pt x="1444" y="117"/>
                </a:lnTo>
                <a:lnTo>
                  <a:pt x="1446" y="117"/>
                </a:lnTo>
                <a:lnTo>
                  <a:pt x="1446" y="115"/>
                </a:lnTo>
                <a:lnTo>
                  <a:pt x="1448" y="115"/>
                </a:lnTo>
                <a:lnTo>
                  <a:pt x="1448" y="117"/>
                </a:lnTo>
                <a:lnTo>
                  <a:pt x="1450" y="117"/>
                </a:lnTo>
                <a:lnTo>
                  <a:pt x="1450" y="115"/>
                </a:lnTo>
                <a:lnTo>
                  <a:pt x="1450" y="117"/>
                </a:lnTo>
                <a:lnTo>
                  <a:pt x="1451" y="117"/>
                </a:lnTo>
                <a:lnTo>
                  <a:pt x="1451" y="115"/>
                </a:lnTo>
                <a:lnTo>
                  <a:pt x="1459" y="129"/>
                </a:lnTo>
                <a:lnTo>
                  <a:pt x="1547" y="486"/>
                </a:lnTo>
                <a:lnTo>
                  <a:pt x="1547" y="461"/>
                </a:lnTo>
                <a:lnTo>
                  <a:pt x="1547" y="482"/>
                </a:lnTo>
                <a:lnTo>
                  <a:pt x="1547" y="486"/>
                </a:lnTo>
                <a:lnTo>
                  <a:pt x="1459" y="129"/>
                </a:lnTo>
                <a:lnTo>
                  <a:pt x="1534" y="388"/>
                </a:lnTo>
                <a:lnTo>
                  <a:pt x="1530" y="417"/>
                </a:lnTo>
                <a:lnTo>
                  <a:pt x="1530" y="422"/>
                </a:lnTo>
                <a:lnTo>
                  <a:pt x="1532" y="420"/>
                </a:lnTo>
                <a:lnTo>
                  <a:pt x="1534" y="388"/>
                </a:lnTo>
                <a:lnTo>
                  <a:pt x="1459" y="129"/>
                </a:lnTo>
                <a:lnTo>
                  <a:pt x="1536" y="415"/>
                </a:lnTo>
                <a:lnTo>
                  <a:pt x="1536" y="413"/>
                </a:lnTo>
                <a:lnTo>
                  <a:pt x="1536" y="409"/>
                </a:lnTo>
                <a:lnTo>
                  <a:pt x="1536" y="399"/>
                </a:lnTo>
                <a:lnTo>
                  <a:pt x="1536" y="397"/>
                </a:lnTo>
                <a:lnTo>
                  <a:pt x="1532" y="417"/>
                </a:lnTo>
                <a:lnTo>
                  <a:pt x="1532" y="420"/>
                </a:lnTo>
                <a:lnTo>
                  <a:pt x="1534" y="418"/>
                </a:lnTo>
                <a:lnTo>
                  <a:pt x="1534" y="424"/>
                </a:lnTo>
                <a:lnTo>
                  <a:pt x="1536" y="415"/>
                </a:lnTo>
                <a:lnTo>
                  <a:pt x="1459" y="129"/>
                </a:lnTo>
                <a:lnTo>
                  <a:pt x="1536" y="380"/>
                </a:lnTo>
                <a:lnTo>
                  <a:pt x="1534" y="378"/>
                </a:lnTo>
                <a:lnTo>
                  <a:pt x="1536" y="382"/>
                </a:lnTo>
                <a:lnTo>
                  <a:pt x="1536" y="390"/>
                </a:lnTo>
                <a:lnTo>
                  <a:pt x="1536" y="394"/>
                </a:lnTo>
                <a:lnTo>
                  <a:pt x="1536" y="380"/>
                </a:lnTo>
                <a:lnTo>
                  <a:pt x="1459" y="129"/>
                </a:lnTo>
                <a:lnTo>
                  <a:pt x="1546" y="401"/>
                </a:lnTo>
                <a:lnTo>
                  <a:pt x="1546" y="394"/>
                </a:lnTo>
                <a:lnTo>
                  <a:pt x="1544" y="388"/>
                </a:lnTo>
                <a:lnTo>
                  <a:pt x="1538" y="380"/>
                </a:lnTo>
                <a:lnTo>
                  <a:pt x="1538" y="386"/>
                </a:lnTo>
                <a:lnTo>
                  <a:pt x="1538" y="390"/>
                </a:lnTo>
                <a:lnTo>
                  <a:pt x="1538" y="388"/>
                </a:lnTo>
                <a:lnTo>
                  <a:pt x="1538" y="382"/>
                </a:lnTo>
                <a:lnTo>
                  <a:pt x="1540" y="397"/>
                </a:lnTo>
                <a:lnTo>
                  <a:pt x="1538" y="409"/>
                </a:lnTo>
                <a:lnTo>
                  <a:pt x="1538" y="411"/>
                </a:lnTo>
                <a:lnTo>
                  <a:pt x="1540" y="411"/>
                </a:lnTo>
                <a:lnTo>
                  <a:pt x="1540" y="409"/>
                </a:lnTo>
                <a:lnTo>
                  <a:pt x="1540" y="411"/>
                </a:lnTo>
                <a:lnTo>
                  <a:pt x="1540" y="422"/>
                </a:lnTo>
                <a:lnTo>
                  <a:pt x="1542" y="434"/>
                </a:lnTo>
                <a:lnTo>
                  <a:pt x="1542" y="436"/>
                </a:lnTo>
                <a:lnTo>
                  <a:pt x="1542" y="434"/>
                </a:lnTo>
                <a:lnTo>
                  <a:pt x="1542" y="430"/>
                </a:lnTo>
                <a:lnTo>
                  <a:pt x="1542" y="411"/>
                </a:lnTo>
                <a:lnTo>
                  <a:pt x="1542" y="409"/>
                </a:lnTo>
                <a:lnTo>
                  <a:pt x="1544" y="417"/>
                </a:lnTo>
                <a:lnTo>
                  <a:pt x="1546" y="401"/>
                </a:lnTo>
                <a:lnTo>
                  <a:pt x="1459" y="129"/>
                </a:lnTo>
                <a:lnTo>
                  <a:pt x="1515" y="374"/>
                </a:lnTo>
                <a:lnTo>
                  <a:pt x="1515" y="380"/>
                </a:lnTo>
                <a:lnTo>
                  <a:pt x="1517" y="370"/>
                </a:lnTo>
                <a:lnTo>
                  <a:pt x="1515" y="369"/>
                </a:lnTo>
                <a:lnTo>
                  <a:pt x="1515" y="365"/>
                </a:lnTo>
                <a:lnTo>
                  <a:pt x="1513" y="365"/>
                </a:lnTo>
                <a:lnTo>
                  <a:pt x="1515" y="372"/>
                </a:lnTo>
                <a:lnTo>
                  <a:pt x="1515" y="382"/>
                </a:lnTo>
                <a:lnTo>
                  <a:pt x="1515" y="380"/>
                </a:lnTo>
                <a:lnTo>
                  <a:pt x="1515" y="374"/>
                </a:lnTo>
                <a:lnTo>
                  <a:pt x="1459" y="129"/>
                </a:lnTo>
                <a:lnTo>
                  <a:pt x="1517" y="390"/>
                </a:lnTo>
                <a:lnTo>
                  <a:pt x="1519" y="395"/>
                </a:lnTo>
                <a:lnTo>
                  <a:pt x="1519" y="390"/>
                </a:lnTo>
                <a:lnTo>
                  <a:pt x="1519" y="388"/>
                </a:lnTo>
                <a:lnTo>
                  <a:pt x="1517" y="390"/>
                </a:lnTo>
                <a:lnTo>
                  <a:pt x="1459" y="129"/>
                </a:lnTo>
                <a:lnTo>
                  <a:pt x="1522" y="422"/>
                </a:lnTo>
                <a:lnTo>
                  <a:pt x="1522" y="430"/>
                </a:lnTo>
                <a:lnTo>
                  <a:pt x="1522" y="424"/>
                </a:lnTo>
                <a:lnTo>
                  <a:pt x="1522" y="422"/>
                </a:lnTo>
                <a:lnTo>
                  <a:pt x="1459" y="129"/>
                </a:lnTo>
                <a:lnTo>
                  <a:pt x="1528" y="440"/>
                </a:lnTo>
                <a:lnTo>
                  <a:pt x="1530" y="459"/>
                </a:lnTo>
                <a:lnTo>
                  <a:pt x="1530" y="457"/>
                </a:lnTo>
                <a:lnTo>
                  <a:pt x="1528" y="434"/>
                </a:lnTo>
                <a:lnTo>
                  <a:pt x="1528" y="440"/>
                </a:lnTo>
                <a:lnTo>
                  <a:pt x="1459" y="129"/>
                </a:lnTo>
                <a:lnTo>
                  <a:pt x="1624" y="242"/>
                </a:lnTo>
                <a:lnTo>
                  <a:pt x="1624" y="226"/>
                </a:lnTo>
                <a:lnTo>
                  <a:pt x="1620" y="221"/>
                </a:lnTo>
                <a:lnTo>
                  <a:pt x="1617" y="211"/>
                </a:lnTo>
                <a:lnTo>
                  <a:pt x="1611" y="188"/>
                </a:lnTo>
                <a:lnTo>
                  <a:pt x="1607" y="178"/>
                </a:lnTo>
                <a:lnTo>
                  <a:pt x="1603" y="175"/>
                </a:lnTo>
                <a:lnTo>
                  <a:pt x="1592" y="169"/>
                </a:lnTo>
                <a:lnTo>
                  <a:pt x="1588" y="167"/>
                </a:lnTo>
                <a:lnTo>
                  <a:pt x="1584" y="163"/>
                </a:lnTo>
                <a:lnTo>
                  <a:pt x="1584" y="159"/>
                </a:lnTo>
                <a:lnTo>
                  <a:pt x="1584" y="152"/>
                </a:lnTo>
                <a:lnTo>
                  <a:pt x="1584" y="148"/>
                </a:lnTo>
                <a:lnTo>
                  <a:pt x="1582" y="146"/>
                </a:lnTo>
                <a:lnTo>
                  <a:pt x="1578" y="146"/>
                </a:lnTo>
                <a:lnTo>
                  <a:pt x="1572" y="152"/>
                </a:lnTo>
                <a:lnTo>
                  <a:pt x="1569" y="161"/>
                </a:lnTo>
                <a:lnTo>
                  <a:pt x="1569" y="169"/>
                </a:lnTo>
                <a:lnTo>
                  <a:pt x="1572" y="171"/>
                </a:lnTo>
                <a:lnTo>
                  <a:pt x="1576" y="173"/>
                </a:lnTo>
                <a:lnTo>
                  <a:pt x="1580" y="177"/>
                </a:lnTo>
                <a:lnTo>
                  <a:pt x="1582" y="182"/>
                </a:lnTo>
                <a:lnTo>
                  <a:pt x="1584" y="190"/>
                </a:lnTo>
                <a:lnTo>
                  <a:pt x="1584" y="200"/>
                </a:lnTo>
                <a:lnTo>
                  <a:pt x="1582" y="209"/>
                </a:lnTo>
                <a:lnTo>
                  <a:pt x="1580" y="217"/>
                </a:lnTo>
                <a:lnTo>
                  <a:pt x="1584" y="223"/>
                </a:lnTo>
                <a:lnTo>
                  <a:pt x="1588" y="230"/>
                </a:lnTo>
                <a:lnTo>
                  <a:pt x="1592" y="238"/>
                </a:lnTo>
                <a:lnTo>
                  <a:pt x="1592" y="244"/>
                </a:lnTo>
                <a:lnTo>
                  <a:pt x="1588" y="242"/>
                </a:lnTo>
                <a:lnTo>
                  <a:pt x="1584" y="240"/>
                </a:lnTo>
                <a:lnTo>
                  <a:pt x="1580" y="238"/>
                </a:lnTo>
                <a:lnTo>
                  <a:pt x="1576" y="238"/>
                </a:lnTo>
                <a:lnTo>
                  <a:pt x="1572" y="236"/>
                </a:lnTo>
                <a:lnTo>
                  <a:pt x="1569" y="232"/>
                </a:lnTo>
                <a:lnTo>
                  <a:pt x="1567" y="225"/>
                </a:lnTo>
                <a:lnTo>
                  <a:pt x="1565" y="217"/>
                </a:lnTo>
                <a:lnTo>
                  <a:pt x="1567" y="211"/>
                </a:lnTo>
                <a:lnTo>
                  <a:pt x="1569" y="205"/>
                </a:lnTo>
                <a:lnTo>
                  <a:pt x="1569" y="202"/>
                </a:lnTo>
                <a:lnTo>
                  <a:pt x="1565" y="198"/>
                </a:lnTo>
                <a:lnTo>
                  <a:pt x="1561" y="196"/>
                </a:lnTo>
                <a:lnTo>
                  <a:pt x="1557" y="196"/>
                </a:lnTo>
                <a:lnTo>
                  <a:pt x="1549" y="200"/>
                </a:lnTo>
                <a:lnTo>
                  <a:pt x="1547" y="198"/>
                </a:lnTo>
                <a:lnTo>
                  <a:pt x="1547" y="196"/>
                </a:lnTo>
                <a:lnTo>
                  <a:pt x="1547" y="190"/>
                </a:lnTo>
                <a:lnTo>
                  <a:pt x="1544" y="184"/>
                </a:lnTo>
                <a:lnTo>
                  <a:pt x="1542" y="178"/>
                </a:lnTo>
                <a:lnTo>
                  <a:pt x="1542" y="177"/>
                </a:lnTo>
                <a:lnTo>
                  <a:pt x="1544" y="175"/>
                </a:lnTo>
                <a:lnTo>
                  <a:pt x="1546" y="173"/>
                </a:lnTo>
                <a:lnTo>
                  <a:pt x="1546" y="169"/>
                </a:lnTo>
                <a:lnTo>
                  <a:pt x="1546" y="167"/>
                </a:lnTo>
                <a:lnTo>
                  <a:pt x="1540" y="161"/>
                </a:lnTo>
                <a:lnTo>
                  <a:pt x="1536" y="157"/>
                </a:lnTo>
                <a:lnTo>
                  <a:pt x="1534" y="155"/>
                </a:lnTo>
                <a:lnTo>
                  <a:pt x="1534" y="152"/>
                </a:lnTo>
                <a:lnTo>
                  <a:pt x="1540" y="138"/>
                </a:lnTo>
                <a:lnTo>
                  <a:pt x="1540" y="134"/>
                </a:lnTo>
                <a:lnTo>
                  <a:pt x="1538" y="132"/>
                </a:lnTo>
                <a:lnTo>
                  <a:pt x="1530" y="129"/>
                </a:lnTo>
                <a:lnTo>
                  <a:pt x="1526" y="129"/>
                </a:lnTo>
                <a:lnTo>
                  <a:pt x="1526" y="123"/>
                </a:lnTo>
                <a:lnTo>
                  <a:pt x="1526" y="117"/>
                </a:lnTo>
                <a:lnTo>
                  <a:pt x="1530" y="109"/>
                </a:lnTo>
                <a:lnTo>
                  <a:pt x="1532" y="104"/>
                </a:lnTo>
                <a:lnTo>
                  <a:pt x="1530" y="100"/>
                </a:lnTo>
                <a:lnTo>
                  <a:pt x="1526" y="100"/>
                </a:lnTo>
                <a:lnTo>
                  <a:pt x="1522" y="102"/>
                </a:lnTo>
                <a:lnTo>
                  <a:pt x="1521" y="100"/>
                </a:lnTo>
                <a:lnTo>
                  <a:pt x="1519" y="98"/>
                </a:lnTo>
                <a:lnTo>
                  <a:pt x="1519" y="86"/>
                </a:lnTo>
                <a:lnTo>
                  <a:pt x="1517" y="81"/>
                </a:lnTo>
                <a:lnTo>
                  <a:pt x="1515" y="79"/>
                </a:lnTo>
                <a:lnTo>
                  <a:pt x="1501" y="71"/>
                </a:lnTo>
                <a:lnTo>
                  <a:pt x="1498" y="67"/>
                </a:lnTo>
                <a:lnTo>
                  <a:pt x="1498" y="65"/>
                </a:lnTo>
                <a:lnTo>
                  <a:pt x="1494" y="63"/>
                </a:lnTo>
                <a:lnTo>
                  <a:pt x="1492" y="63"/>
                </a:lnTo>
                <a:lnTo>
                  <a:pt x="1486" y="71"/>
                </a:lnTo>
                <a:lnTo>
                  <a:pt x="1482" y="73"/>
                </a:lnTo>
                <a:lnTo>
                  <a:pt x="1476" y="75"/>
                </a:lnTo>
                <a:lnTo>
                  <a:pt x="1474" y="71"/>
                </a:lnTo>
                <a:lnTo>
                  <a:pt x="1471" y="67"/>
                </a:lnTo>
                <a:lnTo>
                  <a:pt x="1469" y="65"/>
                </a:lnTo>
                <a:lnTo>
                  <a:pt x="1467" y="71"/>
                </a:lnTo>
                <a:lnTo>
                  <a:pt x="1469" y="75"/>
                </a:lnTo>
                <a:lnTo>
                  <a:pt x="1471" y="79"/>
                </a:lnTo>
                <a:lnTo>
                  <a:pt x="1473" y="81"/>
                </a:lnTo>
                <a:lnTo>
                  <a:pt x="1473" y="82"/>
                </a:lnTo>
                <a:lnTo>
                  <a:pt x="1474" y="82"/>
                </a:lnTo>
                <a:lnTo>
                  <a:pt x="1474" y="84"/>
                </a:lnTo>
                <a:lnTo>
                  <a:pt x="1474" y="90"/>
                </a:lnTo>
                <a:lnTo>
                  <a:pt x="1474" y="92"/>
                </a:lnTo>
                <a:lnTo>
                  <a:pt x="1476" y="96"/>
                </a:lnTo>
                <a:lnTo>
                  <a:pt x="1476" y="98"/>
                </a:lnTo>
                <a:lnTo>
                  <a:pt x="1482" y="106"/>
                </a:lnTo>
                <a:lnTo>
                  <a:pt x="1488" y="117"/>
                </a:lnTo>
                <a:lnTo>
                  <a:pt x="1490" y="123"/>
                </a:lnTo>
                <a:lnTo>
                  <a:pt x="1490" y="125"/>
                </a:lnTo>
                <a:lnTo>
                  <a:pt x="1488" y="130"/>
                </a:lnTo>
                <a:lnTo>
                  <a:pt x="1478" y="119"/>
                </a:lnTo>
                <a:lnTo>
                  <a:pt x="1473" y="109"/>
                </a:lnTo>
                <a:lnTo>
                  <a:pt x="1465" y="106"/>
                </a:lnTo>
                <a:lnTo>
                  <a:pt x="1461" y="100"/>
                </a:lnTo>
                <a:lnTo>
                  <a:pt x="1455" y="92"/>
                </a:lnTo>
                <a:lnTo>
                  <a:pt x="1446" y="77"/>
                </a:lnTo>
                <a:lnTo>
                  <a:pt x="1450" y="88"/>
                </a:lnTo>
                <a:lnTo>
                  <a:pt x="1451" y="92"/>
                </a:lnTo>
                <a:lnTo>
                  <a:pt x="1428" y="67"/>
                </a:lnTo>
                <a:lnTo>
                  <a:pt x="1430" y="67"/>
                </a:lnTo>
                <a:lnTo>
                  <a:pt x="1430" y="65"/>
                </a:lnTo>
                <a:lnTo>
                  <a:pt x="1430" y="63"/>
                </a:lnTo>
                <a:lnTo>
                  <a:pt x="1428" y="61"/>
                </a:lnTo>
                <a:lnTo>
                  <a:pt x="1428" y="63"/>
                </a:lnTo>
                <a:lnTo>
                  <a:pt x="1428" y="65"/>
                </a:lnTo>
                <a:lnTo>
                  <a:pt x="1409" y="42"/>
                </a:lnTo>
                <a:lnTo>
                  <a:pt x="1407" y="34"/>
                </a:lnTo>
                <a:lnTo>
                  <a:pt x="1407" y="38"/>
                </a:lnTo>
                <a:lnTo>
                  <a:pt x="1405" y="34"/>
                </a:lnTo>
                <a:lnTo>
                  <a:pt x="1405" y="33"/>
                </a:lnTo>
                <a:lnTo>
                  <a:pt x="1407" y="31"/>
                </a:lnTo>
                <a:lnTo>
                  <a:pt x="1405" y="31"/>
                </a:lnTo>
                <a:lnTo>
                  <a:pt x="1405" y="29"/>
                </a:lnTo>
                <a:lnTo>
                  <a:pt x="1405" y="31"/>
                </a:lnTo>
                <a:lnTo>
                  <a:pt x="1405" y="19"/>
                </a:lnTo>
                <a:lnTo>
                  <a:pt x="1407" y="15"/>
                </a:lnTo>
                <a:lnTo>
                  <a:pt x="1405" y="11"/>
                </a:lnTo>
                <a:lnTo>
                  <a:pt x="1402" y="0"/>
                </a:lnTo>
                <a:lnTo>
                  <a:pt x="0" y="0"/>
                </a:lnTo>
                <a:lnTo>
                  <a:pt x="0" y="328"/>
                </a:lnTo>
                <a:lnTo>
                  <a:pt x="4" y="336"/>
                </a:lnTo>
                <a:lnTo>
                  <a:pt x="6" y="353"/>
                </a:lnTo>
                <a:lnTo>
                  <a:pt x="8" y="357"/>
                </a:lnTo>
                <a:lnTo>
                  <a:pt x="10" y="359"/>
                </a:lnTo>
                <a:lnTo>
                  <a:pt x="15" y="357"/>
                </a:lnTo>
                <a:lnTo>
                  <a:pt x="15" y="372"/>
                </a:lnTo>
                <a:lnTo>
                  <a:pt x="13" y="380"/>
                </a:lnTo>
                <a:lnTo>
                  <a:pt x="10" y="370"/>
                </a:lnTo>
                <a:lnTo>
                  <a:pt x="8" y="372"/>
                </a:lnTo>
                <a:lnTo>
                  <a:pt x="6" y="378"/>
                </a:lnTo>
                <a:lnTo>
                  <a:pt x="6" y="386"/>
                </a:lnTo>
                <a:lnTo>
                  <a:pt x="8" y="392"/>
                </a:lnTo>
                <a:lnTo>
                  <a:pt x="8" y="394"/>
                </a:lnTo>
                <a:lnTo>
                  <a:pt x="6" y="394"/>
                </a:lnTo>
                <a:lnTo>
                  <a:pt x="4" y="394"/>
                </a:lnTo>
                <a:lnTo>
                  <a:pt x="2" y="395"/>
                </a:lnTo>
                <a:lnTo>
                  <a:pt x="0" y="395"/>
                </a:lnTo>
                <a:lnTo>
                  <a:pt x="0" y="397"/>
                </a:lnTo>
                <a:lnTo>
                  <a:pt x="2" y="397"/>
                </a:lnTo>
                <a:lnTo>
                  <a:pt x="0" y="401"/>
                </a:lnTo>
                <a:lnTo>
                  <a:pt x="0" y="417"/>
                </a:lnTo>
                <a:lnTo>
                  <a:pt x="4" y="420"/>
                </a:lnTo>
                <a:lnTo>
                  <a:pt x="8" y="426"/>
                </a:lnTo>
                <a:lnTo>
                  <a:pt x="11" y="434"/>
                </a:lnTo>
                <a:lnTo>
                  <a:pt x="11" y="432"/>
                </a:lnTo>
                <a:lnTo>
                  <a:pt x="13" y="434"/>
                </a:lnTo>
                <a:lnTo>
                  <a:pt x="15" y="440"/>
                </a:lnTo>
                <a:lnTo>
                  <a:pt x="15" y="438"/>
                </a:lnTo>
                <a:lnTo>
                  <a:pt x="15" y="434"/>
                </a:lnTo>
                <a:lnTo>
                  <a:pt x="19" y="436"/>
                </a:lnTo>
                <a:lnTo>
                  <a:pt x="21" y="436"/>
                </a:lnTo>
                <a:lnTo>
                  <a:pt x="21" y="434"/>
                </a:lnTo>
                <a:lnTo>
                  <a:pt x="21" y="430"/>
                </a:lnTo>
                <a:lnTo>
                  <a:pt x="19" y="424"/>
                </a:lnTo>
                <a:lnTo>
                  <a:pt x="15" y="420"/>
                </a:lnTo>
                <a:lnTo>
                  <a:pt x="10" y="417"/>
                </a:lnTo>
                <a:lnTo>
                  <a:pt x="8" y="411"/>
                </a:lnTo>
                <a:lnTo>
                  <a:pt x="10" y="409"/>
                </a:lnTo>
                <a:lnTo>
                  <a:pt x="11" y="409"/>
                </a:lnTo>
                <a:lnTo>
                  <a:pt x="15" y="405"/>
                </a:lnTo>
                <a:lnTo>
                  <a:pt x="11" y="409"/>
                </a:lnTo>
                <a:lnTo>
                  <a:pt x="15" y="401"/>
                </a:lnTo>
                <a:lnTo>
                  <a:pt x="17" y="399"/>
                </a:lnTo>
                <a:lnTo>
                  <a:pt x="17" y="401"/>
                </a:lnTo>
                <a:lnTo>
                  <a:pt x="17" y="399"/>
                </a:lnTo>
                <a:lnTo>
                  <a:pt x="27" y="394"/>
                </a:lnTo>
                <a:lnTo>
                  <a:pt x="27" y="392"/>
                </a:lnTo>
                <a:lnTo>
                  <a:pt x="17" y="397"/>
                </a:lnTo>
                <a:lnTo>
                  <a:pt x="17" y="394"/>
                </a:lnTo>
                <a:lnTo>
                  <a:pt x="17" y="386"/>
                </a:lnTo>
                <a:lnTo>
                  <a:pt x="21" y="374"/>
                </a:lnTo>
                <a:lnTo>
                  <a:pt x="23" y="372"/>
                </a:lnTo>
                <a:lnTo>
                  <a:pt x="23" y="369"/>
                </a:lnTo>
                <a:lnTo>
                  <a:pt x="23" y="370"/>
                </a:lnTo>
                <a:lnTo>
                  <a:pt x="29" y="386"/>
                </a:lnTo>
                <a:lnTo>
                  <a:pt x="29" y="394"/>
                </a:lnTo>
                <a:lnTo>
                  <a:pt x="31" y="394"/>
                </a:lnTo>
                <a:lnTo>
                  <a:pt x="31" y="395"/>
                </a:lnTo>
                <a:lnTo>
                  <a:pt x="31" y="397"/>
                </a:lnTo>
                <a:lnTo>
                  <a:pt x="33" y="401"/>
                </a:lnTo>
                <a:lnTo>
                  <a:pt x="33" y="399"/>
                </a:lnTo>
                <a:lnTo>
                  <a:pt x="29" y="380"/>
                </a:lnTo>
                <a:lnTo>
                  <a:pt x="29" y="382"/>
                </a:lnTo>
                <a:lnTo>
                  <a:pt x="23" y="367"/>
                </a:lnTo>
                <a:lnTo>
                  <a:pt x="23" y="361"/>
                </a:lnTo>
                <a:lnTo>
                  <a:pt x="27" y="367"/>
                </a:lnTo>
                <a:lnTo>
                  <a:pt x="27" y="365"/>
                </a:lnTo>
                <a:lnTo>
                  <a:pt x="29" y="367"/>
                </a:lnTo>
                <a:lnTo>
                  <a:pt x="31" y="367"/>
                </a:lnTo>
                <a:lnTo>
                  <a:pt x="31" y="361"/>
                </a:lnTo>
                <a:lnTo>
                  <a:pt x="31" y="336"/>
                </a:lnTo>
                <a:lnTo>
                  <a:pt x="29" y="326"/>
                </a:lnTo>
                <a:lnTo>
                  <a:pt x="27" y="311"/>
                </a:lnTo>
                <a:lnTo>
                  <a:pt x="23" y="305"/>
                </a:lnTo>
                <a:lnTo>
                  <a:pt x="21" y="303"/>
                </a:lnTo>
                <a:lnTo>
                  <a:pt x="15" y="299"/>
                </a:lnTo>
                <a:lnTo>
                  <a:pt x="15" y="298"/>
                </a:lnTo>
                <a:lnTo>
                  <a:pt x="17" y="296"/>
                </a:lnTo>
                <a:lnTo>
                  <a:pt x="21" y="298"/>
                </a:lnTo>
                <a:lnTo>
                  <a:pt x="27" y="305"/>
                </a:lnTo>
                <a:lnTo>
                  <a:pt x="33" y="322"/>
                </a:lnTo>
                <a:lnTo>
                  <a:pt x="33" y="330"/>
                </a:lnTo>
                <a:lnTo>
                  <a:pt x="33" y="317"/>
                </a:lnTo>
                <a:lnTo>
                  <a:pt x="31" y="313"/>
                </a:lnTo>
                <a:lnTo>
                  <a:pt x="33" y="315"/>
                </a:lnTo>
                <a:lnTo>
                  <a:pt x="33" y="319"/>
                </a:lnTo>
                <a:lnTo>
                  <a:pt x="34" y="319"/>
                </a:lnTo>
                <a:lnTo>
                  <a:pt x="38" y="317"/>
                </a:lnTo>
                <a:lnTo>
                  <a:pt x="40" y="319"/>
                </a:lnTo>
                <a:lnTo>
                  <a:pt x="38" y="334"/>
                </a:lnTo>
                <a:lnTo>
                  <a:pt x="38" y="355"/>
                </a:lnTo>
                <a:lnTo>
                  <a:pt x="40" y="363"/>
                </a:lnTo>
                <a:lnTo>
                  <a:pt x="42" y="367"/>
                </a:lnTo>
                <a:lnTo>
                  <a:pt x="44" y="365"/>
                </a:lnTo>
                <a:lnTo>
                  <a:pt x="46" y="363"/>
                </a:lnTo>
                <a:lnTo>
                  <a:pt x="46" y="361"/>
                </a:lnTo>
                <a:lnTo>
                  <a:pt x="44" y="357"/>
                </a:lnTo>
                <a:lnTo>
                  <a:pt x="42" y="357"/>
                </a:lnTo>
                <a:lnTo>
                  <a:pt x="40" y="355"/>
                </a:lnTo>
                <a:lnTo>
                  <a:pt x="42" y="351"/>
                </a:lnTo>
                <a:lnTo>
                  <a:pt x="44" y="340"/>
                </a:lnTo>
                <a:lnTo>
                  <a:pt x="46" y="338"/>
                </a:lnTo>
                <a:lnTo>
                  <a:pt x="48" y="336"/>
                </a:lnTo>
                <a:lnTo>
                  <a:pt x="50" y="340"/>
                </a:lnTo>
                <a:lnTo>
                  <a:pt x="50" y="351"/>
                </a:lnTo>
                <a:lnTo>
                  <a:pt x="50" y="370"/>
                </a:lnTo>
                <a:lnTo>
                  <a:pt x="52" y="384"/>
                </a:lnTo>
                <a:lnTo>
                  <a:pt x="56" y="394"/>
                </a:lnTo>
                <a:lnTo>
                  <a:pt x="54" y="384"/>
                </a:lnTo>
                <a:lnTo>
                  <a:pt x="52" y="380"/>
                </a:lnTo>
                <a:lnTo>
                  <a:pt x="58" y="388"/>
                </a:lnTo>
                <a:lnTo>
                  <a:pt x="61" y="395"/>
                </a:lnTo>
                <a:lnTo>
                  <a:pt x="63" y="405"/>
                </a:lnTo>
                <a:lnTo>
                  <a:pt x="65" y="426"/>
                </a:lnTo>
                <a:lnTo>
                  <a:pt x="65" y="438"/>
                </a:lnTo>
                <a:lnTo>
                  <a:pt x="65" y="430"/>
                </a:lnTo>
                <a:lnTo>
                  <a:pt x="63" y="417"/>
                </a:lnTo>
                <a:lnTo>
                  <a:pt x="61" y="409"/>
                </a:lnTo>
                <a:lnTo>
                  <a:pt x="54" y="395"/>
                </a:lnTo>
                <a:lnTo>
                  <a:pt x="50" y="376"/>
                </a:lnTo>
                <a:lnTo>
                  <a:pt x="48" y="372"/>
                </a:lnTo>
                <a:lnTo>
                  <a:pt x="48" y="376"/>
                </a:lnTo>
                <a:lnTo>
                  <a:pt x="48" y="388"/>
                </a:lnTo>
                <a:lnTo>
                  <a:pt x="46" y="397"/>
                </a:lnTo>
                <a:lnTo>
                  <a:pt x="44" y="403"/>
                </a:lnTo>
                <a:lnTo>
                  <a:pt x="42" y="395"/>
                </a:lnTo>
                <a:lnTo>
                  <a:pt x="40" y="392"/>
                </a:lnTo>
                <a:lnTo>
                  <a:pt x="36" y="390"/>
                </a:lnTo>
                <a:lnTo>
                  <a:pt x="34" y="390"/>
                </a:lnTo>
                <a:lnTo>
                  <a:pt x="34" y="394"/>
                </a:lnTo>
                <a:lnTo>
                  <a:pt x="36" y="394"/>
                </a:lnTo>
                <a:lnTo>
                  <a:pt x="36" y="399"/>
                </a:lnTo>
                <a:lnTo>
                  <a:pt x="38" y="395"/>
                </a:lnTo>
                <a:lnTo>
                  <a:pt x="38" y="397"/>
                </a:lnTo>
                <a:lnTo>
                  <a:pt x="38" y="403"/>
                </a:lnTo>
                <a:lnTo>
                  <a:pt x="40" y="415"/>
                </a:lnTo>
                <a:lnTo>
                  <a:pt x="38" y="424"/>
                </a:lnTo>
                <a:lnTo>
                  <a:pt x="34" y="403"/>
                </a:lnTo>
                <a:lnTo>
                  <a:pt x="34" y="411"/>
                </a:lnTo>
                <a:lnTo>
                  <a:pt x="38" y="428"/>
                </a:lnTo>
                <a:lnTo>
                  <a:pt x="34" y="455"/>
                </a:lnTo>
                <a:lnTo>
                  <a:pt x="34" y="459"/>
                </a:lnTo>
                <a:lnTo>
                  <a:pt x="34" y="457"/>
                </a:lnTo>
                <a:lnTo>
                  <a:pt x="33" y="451"/>
                </a:lnTo>
                <a:lnTo>
                  <a:pt x="29" y="480"/>
                </a:lnTo>
                <a:lnTo>
                  <a:pt x="31" y="468"/>
                </a:lnTo>
                <a:lnTo>
                  <a:pt x="33" y="465"/>
                </a:lnTo>
                <a:lnTo>
                  <a:pt x="33" y="466"/>
                </a:lnTo>
                <a:lnTo>
                  <a:pt x="34" y="463"/>
                </a:lnTo>
                <a:lnTo>
                  <a:pt x="34" y="488"/>
                </a:lnTo>
                <a:lnTo>
                  <a:pt x="36" y="463"/>
                </a:lnTo>
                <a:lnTo>
                  <a:pt x="36" y="451"/>
                </a:lnTo>
                <a:lnTo>
                  <a:pt x="38" y="449"/>
                </a:lnTo>
                <a:lnTo>
                  <a:pt x="40" y="449"/>
                </a:lnTo>
                <a:lnTo>
                  <a:pt x="42" y="453"/>
                </a:lnTo>
                <a:lnTo>
                  <a:pt x="42" y="457"/>
                </a:lnTo>
                <a:lnTo>
                  <a:pt x="42" y="459"/>
                </a:lnTo>
                <a:lnTo>
                  <a:pt x="46" y="514"/>
                </a:lnTo>
                <a:lnTo>
                  <a:pt x="44" y="549"/>
                </a:lnTo>
                <a:lnTo>
                  <a:pt x="42" y="538"/>
                </a:lnTo>
                <a:lnTo>
                  <a:pt x="42" y="547"/>
                </a:lnTo>
                <a:lnTo>
                  <a:pt x="42" y="553"/>
                </a:lnTo>
                <a:lnTo>
                  <a:pt x="42" y="547"/>
                </a:lnTo>
                <a:lnTo>
                  <a:pt x="38" y="507"/>
                </a:lnTo>
                <a:lnTo>
                  <a:pt x="36" y="478"/>
                </a:lnTo>
                <a:lnTo>
                  <a:pt x="36" y="513"/>
                </a:lnTo>
                <a:lnTo>
                  <a:pt x="44" y="616"/>
                </a:lnTo>
                <a:lnTo>
                  <a:pt x="44" y="637"/>
                </a:lnTo>
                <a:lnTo>
                  <a:pt x="44" y="634"/>
                </a:lnTo>
                <a:lnTo>
                  <a:pt x="40" y="616"/>
                </a:lnTo>
                <a:lnTo>
                  <a:pt x="42" y="628"/>
                </a:lnTo>
                <a:lnTo>
                  <a:pt x="42" y="632"/>
                </a:lnTo>
                <a:lnTo>
                  <a:pt x="40" y="620"/>
                </a:lnTo>
                <a:lnTo>
                  <a:pt x="36" y="597"/>
                </a:lnTo>
                <a:lnTo>
                  <a:pt x="36" y="586"/>
                </a:lnTo>
                <a:lnTo>
                  <a:pt x="36" y="589"/>
                </a:lnTo>
                <a:lnTo>
                  <a:pt x="34" y="576"/>
                </a:lnTo>
                <a:lnTo>
                  <a:pt x="33" y="570"/>
                </a:lnTo>
                <a:lnTo>
                  <a:pt x="34" y="582"/>
                </a:lnTo>
                <a:lnTo>
                  <a:pt x="36" y="599"/>
                </a:lnTo>
                <a:lnTo>
                  <a:pt x="38" y="618"/>
                </a:lnTo>
                <a:lnTo>
                  <a:pt x="42" y="637"/>
                </a:lnTo>
                <a:lnTo>
                  <a:pt x="40" y="637"/>
                </a:lnTo>
                <a:lnTo>
                  <a:pt x="40" y="632"/>
                </a:lnTo>
                <a:lnTo>
                  <a:pt x="40" y="637"/>
                </a:lnTo>
                <a:lnTo>
                  <a:pt x="38" y="635"/>
                </a:lnTo>
                <a:lnTo>
                  <a:pt x="38" y="632"/>
                </a:lnTo>
                <a:lnTo>
                  <a:pt x="36" y="616"/>
                </a:lnTo>
                <a:lnTo>
                  <a:pt x="34" y="599"/>
                </a:lnTo>
                <a:lnTo>
                  <a:pt x="36" y="605"/>
                </a:lnTo>
                <a:lnTo>
                  <a:pt x="36" y="610"/>
                </a:lnTo>
                <a:lnTo>
                  <a:pt x="34" y="605"/>
                </a:lnTo>
                <a:lnTo>
                  <a:pt x="36" y="620"/>
                </a:lnTo>
                <a:lnTo>
                  <a:pt x="38" y="635"/>
                </a:lnTo>
                <a:lnTo>
                  <a:pt x="34" y="634"/>
                </a:lnTo>
                <a:lnTo>
                  <a:pt x="33" y="620"/>
                </a:lnTo>
                <a:lnTo>
                  <a:pt x="29" y="589"/>
                </a:lnTo>
                <a:lnTo>
                  <a:pt x="33" y="624"/>
                </a:lnTo>
                <a:lnTo>
                  <a:pt x="29" y="591"/>
                </a:lnTo>
                <a:lnTo>
                  <a:pt x="31" y="610"/>
                </a:lnTo>
                <a:lnTo>
                  <a:pt x="29" y="605"/>
                </a:lnTo>
                <a:lnTo>
                  <a:pt x="31" y="616"/>
                </a:lnTo>
                <a:lnTo>
                  <a:pt x="33" y="634"/>
                </a:lnTo>
                <a:lnTo>
                  <a:pt x="31" y="634"/>
                </a:lnTo>
                <a:lnTo>
                  <a:pt x="29" y="635"/>
                </a:lnTo>
                <a:lnTo>
                  <a:pt x="29" y="637"/>
                </a:lnTo>
                <a:lnTo>
                  <a:pt x="33" y="643"/>
                </a:lnTo>
                <a:lnTo>
                  <a:pt x="34" y="651"/>
                </a:lnTo>
                <a:lnTo>
                  <a:pt x="33" y="655"/>
                </a:lnTo>
                <a:lnTo>
                  <a:pt x="29" y="655"/>
                </a:lnTo>
                <a:lnTo>
                  <a:pt x="21" y="647"/>
                </a:lnTo>
                <a:lnTo>
                  <a:pt x="15" y="643"/>
                </a:lnTo>
                <a:lnTo>
                  <a:pt x="13" y="645"/>
                </a:lnTo>
                <a:lnTo>
                  <a:pt x="8" y="618"/>
                </a:lnTo>
                <a:lnTo>
                  <a:pt x="10" y="618"/>
                </a:lnTo>
                <a:lnTo>
                  <a:pt x="13" y="614"/>
                </a:lnTo>
                <a:lnTo>
                  <a:pt x="17" y="610"/>
                </a:lnTo>
                <a:lnTo>
                  <a:pt x="13" y="601"/>
                </a:lnTo>
                <a:lnTo>
                  <a:pt x="10" y="607"/>
                </a:lnTo>
                <a:lnTo>
                  <a:pt x="8" y="616"/>
                </a:lnTo>
                <a:lnTo>
                  <a:pt x="0" y="582"/>
                </a:lnTo>
                <a:lnTo>
                  <a:pt x="0" y="584"/>
                </a:lnTo>
                <a:lnTo>
                  <a:pt x="8" y="626"/>
                </a:lnTo>
                <a:lnTo>
                  <a:pt x="10" y="630"/>
                </a:lnTo>
                <a:lnTo>
                  <a:pt x="8" y="632"/>
                </a:lnTo>
                <a:lnTo>
                  <a:pt x="2" y="605"/>
                </a:lnTo>
                <a:lnTo>
                  <a:pt x="6" y="626"/>
                </a:lnTo>
                <a:lnTo>
                  <a:pt x="6" y="637"/>
                </a:lnTo>
                <a:lnTo>
                  <a:pt x="6" y="635"/>
                </a:lnTo>
                <a:lnTo>
                  <a:pt x="4" y="634"/>
                </a:lnTo>
                <a:lnTo>
                  <a:pt x="0" y="632"/>
                </a:lnTo>
                <a:lnTo>
                  <a:pt x="0" y="635"/>
                </a:lnTo>
                <a:lnTo>
                  <a:pt x="4" y="641"/>
                </a:lnTo>
                <a:lnTo>
                  <a:pt x="4" y="643"/>
                </a:lnTo>
                <a:lnTo>
                  <a:pt x="2" y="649"/>
                </a:lnTo>
                <a:lnTo>
                  <a:pt x="0" y="649"/>
                </a:lnTo>
                <a:lnTo>
                  <a:pt x="0" y="653"/>
                </a:lnTo>
                <a:lnTo>
                  <a:pt x="0" y="655"/>
                </a:lnTo>
                <a:lnTo>
                  <a:pt x="0" y="1148"/>
                </a:lnTo>
                <a:lnTo>
                  <a:pt x="1542" y="1148"/>
                </a:lnTo>
                <a:lnTo>
                  <a:pt x="1532" y="1135"/>
                </a:lnTo>
                <a:lnTo>
                  <a:pt x="1530" y="1131"/>
                </a:lnTo>
                <a:lnTo>
                  <a:pt x="1530" y="1123"/>
                </a:lnTo>
                <a:lnTo>
                  <a:pt x="1532" y="1117"/>
                </a:lnTo>
                <a:lnTo>
                  <a:pt x="1536" y="1117"/>
                </a:lnTo>
                <a:lnTo>
                  <a:pt x="1542" y="1121"/>
                </a:lnTo>
                <a:lnTo>
                  <a:pt x="1549" y="1129"/>
                </a:lnTo>
                <a:lnTo>
                  <a:pt x="1553" y="1135"/>
                </a:lnTo>
                <a:lnTo>
                  <a:pt x="1555" y="1138"/>
                </a:lnTo>
                <a:lnTo>
                  <a:pt x="1555" y="1148"/>
                </a:lnTo>
                <a:lnTo>
                  <a:pt x="1570" y="1148"/>
                </a:lnTo>
                <a:lnTo>
                  <a:pt x="1565" y="1138"/>
                </a:lnTo>
                <a:lnTo>
                  <a:pt x="1561" y="1123"/>
                </a:lnTo>
                <a:lnTo>
                  <a:pt x="1563" y="1119"/>
                </a:lnTo>
                <a:lnTo>
                  <a:pt x="1565" y="1115"/>
                </a:lnTo>
                <a:lnTo>
                  <a:pt x="1563" y="1114"/>
                </a:lnTo>
                <a:lnTo>
                  <a:pt x="1561" y="1115"/>
                </a:lnTo>
                <a:lnTo>
                  <a:pt x="1561" y="1112"/>
                </a:lnTo>
                <a:lnTo>
                  <a:pt x="1561" y="1104"/>
                </a:lnTo>
                <a:lnTo>
                  <a:pt x="1565" y="1104"/>
                </a:lnTo>
                <a:lnTo>
                  <a:pt x="1563" y="1098"/>
                </a:lnTo>
                <a:lnTo>
                  <a:pt x="1561" y="1094"/>
                </a:lnTo>
                <a:lnTo>
                  <a:pt x="1557" y="1083"/>
                </a:lnTo>
                <a:lnTo>
                  <a:pt x="1561" y="1079"/>
                </a:lnTo>
                <a:lnTo>
                  <a:pt x="1557" y="1079"/>
                </a:lnTo>
                <a:lnTo>
                  <a:pt x="1557" y="1077"/>
                </a:lnTo>
                <a:lnTo>
                  <a:pt x="1559" y="1077"/>
                </a:lnTo>
                <a:lnTo>
                  <a:pt x="1561" y="1075"/>
                </a:lnTo>
                <a:lnTo>
                  <a:pt x="1561" y="1073"/>
                </a:lnTo>
                <a:lnTo>
                  <a:pt x="1561" y="1075"/>
                </a:lnTo>
                <a:lnTo>
                  <a:pt x="1561" y="1073"/>
                </a:lnTo>
                <a:lnTo>
                  <a:pt x="1559" y="1073"/>
                </a:lnTo>
                <a:lnTo>
                  <a:pt x="1557" y="1073"/>
                </a:lnTo>
                <a:lnTo>
                  <a:pt x="1557" y="1071"/>
                </a:lnTo>
                <a:lnTo>
                  <a:pt x="1555" y="1075"/>
                </a:lnTo>
                <a:lnTo>
                  <a:pt x="1553" y="1077"/>
                </a:lnTo>
                <a:lnTo>
                  <a:pt x="1551" y="1079"/>
                </a:lnTo>
                <a:lnTo>
                  <a:pt x="1553" y="1069"/>
                </a:lnTo>
                <a:lnTo>
                  <a:pt x="1555" y="1066"/>
                </a:lnTo>
                <a:lnTo>
                  <a:pt x="1559" y="1062"/>
                </a:lnTo>
                <a:lnTo>
                  <a:pt x="1557" y="1056"/>
                </a:lnTo>
                <a:lnTo>
                  <a:pt x="1555" y="1048"/>
                </a:lnTo>
                <a:lnTo>
                  <a:pt x="1555" y="1033"/>
                </a:lnTo>
                <a:lnTo>
                  <a:pt x="1553" y="1037"/>
                </a:lnTo>
                <a:lnTo>
                  <a:pt x="1555" y="1031"/>
                </a:lnTo>
                <a:lnTo>
                  <a:pt x="1563" y="1025"/>
                </a:lnTo>
                <a:lnTo>
                  <a:pt x="1565" y="1021"/>
                </a:lnTo>
                <a:lnTo>
                  <a:pt x="1565" y="1019"/>
                </a:lnTo>
                <a:lnTo>
                  <a:pt x="1555" y="1018"/>
                </a:lnTo>
                <a:lnTo>
                  <a:pt x="1557" y="1016"/>
                </a:lnTo>
                <a:lnTo>
                  <a:pt x="1557" y="1014"/>
                </a:lnTo>
                <a:lnTo>
                  <a:pt x="1555" y="1012"/>
                </a:lnTo>
                <a:lnTo>
                  <a:pt x="1553" y="1008"/>
                </a:lnTo>
                <a:lnTo>
                  <a:pt x="1553" y="1004"/>
                </a:lnTo>
                <a:lnTo>
                  <a:pt x="1551" y="1006"/>
                </a:lnTo>
                <a:lnTo>
                  <a:pt x="1551" y="1010"/>
                </a:lnTo>
                <a:lnTo>
                  <a:pt x="1549" y="1016"/>
                </a:lnTo>
                <a:lnTo>
                  <a:pt x="1547" y="1002"/>
                </a:lnTo>
                <a:lnTo>
                  <a:pt x="1555" y="977"/>
                </a:lnTo>
                <a:lnTo>
                  <a:pt x="1559" y="962"/>
                </a:lnTo>
                <a:lnTo>
                  <a:pt x="1582" y="960"/>
                </a:lnTo>
                <a:lnTo>
                  <a:pt x="1624" y="956"/>
                </a:lnTo>
                <a:lnTo>
                  <a:pt x="1624" y="954"/>
                </a:lnTo>
                <a:lnTo>
                  <a:pt x="1622" y="954"/>
                </a:lnTo>
                <a:lnTo>
                  <a:pt x="1617" y="954"/>
                </a:lnTo>
                <a:lnTo>
                  <a:pt x="1609" y="956"/>
                </a:lnTo>
                <a:lnTo>
                  <a:pt x="1594" y="958"/>
                </a:lnTo>
                <a:lnTo>
                  <a:pt x="1592" y="958"/>
                </a:lnTo>
                <a:lnTo>
                  <a:pt x="1590" y="956"/>
                </a:lnTo>
                <a:lnTo>
                  <a:pt x="1588" y="956"/>
                </a:lnTo>
                <a:lnTo>
                  <a:pt x="1574" y="958"/>
                </a:lnTo>
                <a:lnTo>
                  <a:pt x="1563" y="960"/>
                </a:lnTo>
                <a:lnTo>
                  <a:pt x="1559" y="958"/>
                </a:lnTo>
                <a:lnTo>
                  <a:pt x="1561" y="935"/>
                </a:lnTo>
                <a:lnTo>
                  <a:pt x="1561" y="925"/>
                </a:lnTo>
                <a:lnTo>
                  <a:pt x="1563" y="916"/>
                </a:lnTo>
                <a:lnTo>
                  <a:pt x="1565" y="904"/>
                </a:lnTo>
                <a:lnTo>
                  <a:pt x="1561" y="898"/>
                </a:lnTo>
                <a:lnTo>
                  <a:pt x="1561" y="900"/>
                </a:lnTo>
                <a:lnTo>
                  <a:pt x="1559" y="906"/>
                </a:lnTo>
                <a:lnTo>
                  <a:pt x="1557" y="929"/>
                </a:lnTo>
                <a:lnTo>
                  <a:pt x="1557" y="950"/>
                </a:lnTo>
                <a:lnTo>
                  <a:pt x="1542" y="946"/>
                </a:lnTo>
                <a:lnTo>
                  <a:pt x="1536" y="946"/>
                </a:lnTo>
                <a:lnTo>
                  <a:pt x="1538" y="946"/>
                </a:lnTo>
                <a:lnTo>
                  <a:pt x="1536" y="946"/>
                </a:lnTo>
                <a:lnTo>
                  <a:pt x="1534" y="946"/>
                </a:lnTo>
                <a:lnTo>
                  <a:pt x="1536" y="941"/>
                </a:lnTo>
                <a:lnTo>
                  <a:pt x="1536" y="939"/>
                </a:lnTo>
                <a:lnTo>
                  <a:pt x="1536" y="937"/>
                </a:lnTo>
                <a:lnTo>
                  <a:pt x="1534" y="937"/>
                </a:lnTo>
                <a:lnTo>
                  <a:pt x="1532" y="939"/>
                </a:lnTo>
                <a:lnTo>
                  <a:pt x="1532" y="937"/>
                </a:lnTo>
                <a:lnTo>
                  <a:pt x="1536" y="935"/>
                </a:lnTo>
                <a:lnTo>
                  <a:pt x="1536" y="933"/>
                </a:lnTo>
                <a:lnTo>
                  <a:pt x="1536" y="931"/>
                </a:lnTo>
                <a:lnTo>
                  <a:pt x="1540" y="929"/>
                </a:lnTo>
                <a:lnTo>
                  <a:pt x="1536" y="927"/>
                </a:lnTo>
                <a:lnTo>
                  <a:pt x="1540" y="925"/>
                </a:lnTo>
                <a:lnTo>
                  <a:pt x="1536" y="923"/>
                </a:lnTo>
                <a:lnTo>
                  <a:pt x="1538" y="922"/>
                </a:lnTo>
                <a:lnTo>
                  <a:pt x="1538" y="920"/>
                </a:lnTo>
                <a:lnTo>
                  <a:pt x="1538" y="916"/>
                </a:lnTo>
                <a:lnTo>
                  <a:pt x="1538" y="918"/>
                </a:lnTo>
                <a:lnTo>
                  <a:pt x="1538" y="916"/>
                </a:lnTo>
                <a:lnTo>
                  <a:pt x="1540" y="914"/>
                </a:lnTo>
                <a:lnTo>
                  <a:pt x="1540" y="910"/>
                </a:lnTo>
                <a:lnTo>
                  <a:pt x="1538" y="908"/>
                </a:lnTo>
                <a:lnTo>
                  <a:pt x="1536" y="910"/>
                </a:lnTo>
                <a:lnTo>
                  <a:pt x="1538" y="910"/>
                </a:lnTo>
                <a:lnTo>
                  <a:pt x="1536" y="914"/>
                </a:lnTo>
                <a:lnTo>
                  <a:pt x="1534" y="914"/>
                </a:lnTo>
                <a:lnTo>
                  <a:pt x="1530" y="914"/>
                </a:lnTo>
                <a:lnTo>
                  <a:pt x="1532" y="912"/>
                </a:lnTo>
                <a:lnTo>
                  <a:pt x="1530" y="912"/>
                </a:lnTo>
                <a:lnTo>
                  <a:pt x="1530" y="906"/>
                </a:lnTo>
                <a:lnTo>
                  <a:pt x="1530" y="902"/>
                </a:lnTo>
                <a:lnTo>
                  <a:pt x="1532" y="898"/>
                </a:lnTo>
                <a:lnTo>
                  <a:pt x="1530" y="898"/>
                </a:lnTo>
                <a:lnTo>
                  <a:pt x="1534" y="895"/>
                </a:lnTo>
                <a:lnTo>
                  <a:pt x="1534" y="891"/>
                </a:lnTo>
                <a:lnTo>
                  <a:pt x="1528" y="897"/>
                </a:lnTo>
                <a:lnTo>
                  <a:pt x="1530" y="891"/>
                </a:lnTo>
                <a:lnTo>
                  <a:pt x="1532" y="883"/>
                </a:lnTo>
                <a:lnTo>
                  <a:pt x="1530" y="883"/>
                </a:lnTo>
                <a:lnTo>
                  <a:pt x="1530" y="881"/>
                </a:lnTo>
                <a:lnTo>
                  <a:pt x="1530" y="879"/>
                </a:lnTo>
                <a:lnTo>
                  <a:pt x="1532" y="874"/>
                </a:lnTo>
                <a:lnTo>
                  <a:pt x="1536" y="864"/>
                </a:lnTo>
                <a:lnTo>
                  <a:pt x="1540" y="862"/>
                </a:lnTo>
                <a:lnTo>
                  <a:pt x="1544" y="862"/>
                </a:lnTo>
                <a:lnTo>
                  <a:pt x="1546" y="860"/>
                </a:lnTo>
                <a:lnTo>
                  <a:pt x="1538" y="856"/>
                </a:lnTo>
                <a:lnTo>
                  <a:pt x="1536" y="852"/>
                </a:lnTo>
                <a:lnTo>
                  <a:pt x="1540" y="845"/>
                </a:lnTo>
                <a:lnTo>
                  <a:pt x="1540" y="843"/>
                </a:lnTo>
                <a:lnTo>
                  <a:pt x="1538" y="843"/>
                </a:lnTo>
                <a:lnTo>
                  <a:pt x="1532" y="847"/>
                </a:lnTo>
                <a:lnTo>
                  <a:pt x="1528" y="841"/>
                </a:lnTo>
                <a:lnTo>
                  <a:pt x="1530" y="839"/>
                </a:lnTo>
                <a:lnTo>
                  <a:pt x="1534" y="837"/>
                </a:lnTo>
                <a:lnTo>
                  <a:pt x="1532" y="835"/>
                </a:lnTo>
                <a:lnTo>
                  <a:pt x="1526" y="831"/>
                </a:lnTo>
                <a:lnTo>
                  <a:pt x="1522" y="829"/>
                </a:lnTo>
                <a:lnTo>
                  <a:pt x="1524" y="824"/>
                </a:lnTo>
                <a:lnTo>
                  <a:pt x="1526" y="822"/>
                </a:lnTo>
                <a:lnTo>
                  <a:pt x="1530" y="822"/>
                </a:lnTo>
                <a:lnTo>
                  <a:pt x="1532" y="824"/>
                </a:lnTo>
                <a:lnTo>
                  <a:pt x="1534" y="827"/>
                </a:lnTo>
                <a:lnTo>
                  <a:pt x="1536" y="826"/>
                </a:lnTo>
                <a:lnTo>
                  <a:pt x="1532" y="820"/>
                </a:lnTo>
                <a:lnTo>
                  <a:pt x="1532" y="818"/>
                </a:lnTo>
                <a:lnTo>
                  <a:pt x="1530" y="814"/>
                </a:lnTo>
                <a:lnTo>
                  <a:pt x="1530" y="812"/>
                </a:lnTo>
                <a:lnTo>
                  <a:pt x="1532" y="812"/>
                </a:lnTo>
                <a:lnTo>
                  <a:pt x="1534" y="810"/>
                </a:lnTo>
                <a:lnTo>
                  <a:pt x="1534" y="808"/>
                </a:lnTo>
                <a:lnTo>
                  <a:pt x="1532" y="806"/>
                </a:lnTo>
                <a:lnTo>
                  <a:pt x="1528" y="806"/>
                </a:lnTo>
                <a:lnTo>
                  <a:pt x="1530" y="801"/>
                </a:lnTo>
                <a:lnTo>
                  <a:pt x="1532" y="799"/>
                </a:lnTo>
                <a:lnTo>
                  <a:pt x="1536" y="799"/>
                </a:lnTo>
                <a:lnTo>
                  <a:pt x="1544" y="797"/>
                </a:lnTo>
                <a:lnTo>
                  <a:pt x="1547" y="795"/>
                </a:lnTo>
                <a:lnTo>
                  <a:pt x="1549" y="793"/>
                </a:lnTo>
                <a:lnTo>
                  <a:pt x="1546" y="781"/>
                </a:lnTo>
                <a:lnTo>
                  <a:pt x="1546" y="774"/>
                </a:lnTo>
                <a:lnTo>
                  <a:pt x="1547" y="774"/>
                </a:lnTo>
                <a:lnTo>
                  <a:pt x="1551" y="774"/>
                </a:lnTo>
                <a:lnTo>
                  <a:pt x="1557" y="770"/>
                </a:lnTo>
                <a:lnTo>
                  <a:pt x="1563" y="762"/>
                </a:lnTo>
                <a:lnTo>
                  <a:pt x="1565" y="758"/>
                </a:lnTo>
                <a:lnTo>
                  <a:pt x="1563" y="760"/>
                </a:lnTo>
                <a:lnTo>
                  <a:pt x="1559" y="758"/>
                </a:lnTo>
                <a:lnTo>
                  <a:pt x="1551" y="753"/>
                </a:lnTo>
                <a:lnTo>
                  <a:pt x="1557" y="737"/>
                </a:lnTo>
                <a:lnTo>
                  <a:pt x="1561" y="728"/>
                </a:lnTo>
                <a:lnTo>
                  <a:pt x="1563" y="722"/>
                </a:lnTo>
                <a:lnTo>
                  <a:pt x="1565" y="722"/>
                </a:lnTo>
                <a:lnTo>
                  <a:pt x="1572" y="720"/>
                </a:lnTo>
                <a:lnTo>
                  <a:pt x="1574" y="720"/>
                </a:lnTo>
                <a:lnTo>
                  <a:pt x="1574" y="716"/>
                </a:lnTo>
                <a:lnTo>
                  <a:pt x="1572" y="708"/>
                </a:lnTo>
                <a:lnTo>
                  <a:pt x="1567" y="699"/>
                </a:lnTo>
                <a:lnTo>
                  <a:pt x="1567" y="714"/>
                </a:lnTo>
                <a:lnTo>
                  <a:pt x="1565" y="718"/>
                </a:lnTo>
                <a:lnTo>
                  <a:pt x="1563" y="705"/>
                </a:lnTo>
                <a:lnTo>
                  <a:pt x="1563" y="697"/>
                </a:lnTo>
                <a:lnTo>
                  <a:pt x="1563" y="691"/>
                </a:lnTo>
                <a:lnTo>
                  <a:pt x="1567" y="682"/>
                </a:lnTo>
                <a:lnTo>
                  <a:pt x="1572" y="685"/>
                </a:lnTo>
                <a:lnTo>
                  <a:pt x="1576" y="687"/>
                </a:lnTo>
                <a:lnTo>
                  <a:pt x="1580" y="687"/>
                </a:lnTo>
                <a:lnTo>
                  <a:pt x="1586" y="683"/>
                </a:lnTo>
                <a:lnTo>
                  <a:pt x="1588" y="678"/>
                </a:lnTo>
                <a:lnTo>
                  <a:pt x="1586" y="672"/>
                </a:lnTo>
                <a:lnTo>
                  <a:pt x="1576" y="660"/>
                </a:lnTo>
                <a:lnTo>
                  <a:pt x="1574" y="657"/>
                </a:lnTo>
                <a:lnTo>
                  <a:pt x="1580" y="658"/>
                </a:lnTo>
                <a:lnTo>
                  <a:pt x="1586" y="664"/>
                </a:lnTo>
                <a:lnTo>
                  <a:pt x="1590" y="670"/>
                </a:lnTo>
                <a:lnTo>
                  <a:pt x="1592" y="672"/>
                </a:lnTo>
                <a:lnTo>
                  <a:pt x="1594" y="670"/>
                </a:lnTo>
                <a:lnTo>
                  <a:pt x="1597" y="666"/>
                </a:lnTo>
                <a:lnTo>
                  <a:pt x="1603" y="662"/>
                </a:lnTo>
                <a:lnTo>
                  <a:pt x="1605" y="658"/>
                </a:lnTo>
                <a:lnTo>
                  <a:pt x="1605" y="657"/>
                </a:lnTo>
                <a:lnTo>
                  <a:pt x="1601" y="653"/>
                </a:lnTo>
                <a:lnTo>
                  <a:pt x="1597" y="649"/>
                </a:lnTo>
                <a:lnTo>
                  <a:pt x="1595" y="649"/>
                </a:lnTo>
                <a:lnTo>
                  <a:pt x="1594" y="651"/>
                </a:lnTo>
                <a:lnTo>
                  <a:pt x="1592" y="651"/>
                </a:lnTo>
                <a:lnTo>
                  <a:pt x="1588" y="649"/>
                </a:lnTo>
                <a:lnTo>
                  <a:pt x="1580" y="637"/>
                </a:lnTo>
                <a:lnTo>
                  <a:pt x="1580" y="634"/>
                </a:lnTo>
                <a:lnTo>
                  <a:pt x="1582" y="628"/>
                </a:lnTo>
                <a:lnTo>
                  <a:pt x="1588" y="626"/>
                </a:lnTo>
                <a:lnTo>
                  <a:pt x="1590" y="626"/>
                </a:lnTo>
                <a:lnTo>
                  <a:pt x="1594" y="626"/>
                </a:lnTo>
                <a:lnTo>
                  <a:pt x="1599" y="622"/>
                </a:lnTo>
                <a:lnTo>
                  <a:pt x="1613" y="609"/>
                </a:lnTo>
                <a:lnTo>
                  <a:pt x="1617" y="603"/>
                </a:lnTo>
                <a:lnTo>
                  <a:pt x="1615" y="597"/>
                </a:lnTo>
                <a:lnTo>
                  <a:pt x="1611" y="591"/>
                </a:lnTo>
                <a:lnTo>
                  <a:pt x="1607" y="587"/>
                </a:lnTo>
                <a:lnTo>
                  <a:pt x="1605" y="587"/>
                </a:lnTo>
                <a:lnTo>
                  <a:pt x="1607" y="576"/>
                </a:lnTo>
                <a:lnTo>
                  <a:pt x="1605" y="561"/>
                </a:lnTo>
                <a:lnTo>
                  <a:pt x="1607" y="553"/>
                </a:lnTo>
                <a:lnTo>
                  <a:pt x="1611" y="545"/>
                </a:lnTo>
                <a:lnTo>
                  <a:pt x="1613" y="538"/>
                </a:lnTo>
                <a:lnTo>
                  <a:pt x="1613" y="534"/>
                </a:lnTo>
                <a:lnTo>
                  <a:pt x="1613" y="528"/>
                </a:lnTo>
                <a:lnTo>
                  <a:pt x="1611" y="522"/>
                </a:lnTo>
                <a:lnTo>
                  <a:pt x="1609" y="520"/>
                </a:lnTo>
                <a:lnTo>
                  <a:pt x="1605" y="520"/>
                </a:lnTo>
                <a:lnTo>
                  <a:pt x="1601" y="522"/>
                </a:lnTo>
                <a:lnTo>
                  <a:pt x="1597" y="522"/>
                </a:lnTo>
                <a:lnTo>
                  <a:pt x="1595" y="518"/>
                </a:lnTo>
                <a:lnTo>
                  <a:pt x="1595" y="513"/>
                </a:lnTo>
                <a:lnTo>
                  <a:pt x="1595" y="509"/>
                </a:lnTo>
                <a:lnTo>
                  <a:pt x="1597" y="503"/>
                </a:lnTo>
                <a:lnTo>
                  <a:pt x="1594" y="493"/>
                </a:lnTo>
                <a:lnTo>
                  <a:pt x="1590" y="490"/>
                </a:lnTo>
                <a:lnTo>
                  <a:pt x="1584" y="490"/>
                </a:lnTo>
                <a:lnTo>
                  <a:pt x="1584" y="491"/>
                </a:lnTo>
                <a:lnTo>
                  <a:pt x="1582" y="495"/>
                </a:lnTo>
                <a:lnTo>
                  <a:pt x="1580" y="507"/>
                </a:lnTo>
                <a:lnTo>
                  <a:pt x="1576" y="518"/>
                </a:lnTo>
                <a:lnTo>
                  <a:pt x="1576" y="522"/>
                </a:lnTo>
                <a:lnTo>
                  <a:pt x="1578" y="526"/>
                </a:lnTo>
                <a:lnTo>
                  <a:pt x="1586" y="528"/>
                </a:lnTo>
                <a:lnTo>
                  <a:pt x="1592" y="532"/>
                </a:lnTo>
                <a:lnTo>
                  <a:pt x="1592" y="536"/>
                </a:lnTo>
                <a:lnTo>
                  <a:pt x="1592" y="541"/>
                </a:lnTo>
                <a:lnTo>
                  <a:pt x="1588" y="539"/>
                </a:lnTo>
                <a:lnTo>
                  <a:pt x="1588" y="541"/>
                </a:lnTo>
                <a:lnTo>
                  <a:pt x="1590" y="543"/>
                </a:lnTo>
                <a:lnTo>
                  <a:pt x="1588" y="545"/>
                </a:lnTo>
                <a:lnTo>
                  <a:pt x="1586" y="545"/>
                </a:lnTo>
                <a:lnTo>
                  <a:pt x="1588" y="547"/>
                </a:lnTo>
                <a:lnTo>
                  <a:pt x="1588" y="549"/>
                </a:lnTo>
                <a:lnTo>
                  <a:pt x="1584" y="547"/>
                </a:lnTo>
                <a:lnTo>
                  <a:pt x="1586" y="551"/>
                </a:lnTo>
                <a:lnTo>
                  <a:pt x="1586" y="553"/>
                </a:lnTo>
                <a:lnTo>
                  <a:pt x="1582" y="551"/>
                </a:lnTo>
                <a:lnTo>
                  <a:pt x="1582" y="549"/>
                </a:lnTo>
                <a:lnTo>
                  <a:pt x="1582" y="545"/>
                </a:lnTo>
                <a:lnTo>
                  <a:pt x="1582" y="543"/>
                </a:lnTo>
                <a:lnTo>
                  <a:pt x="1580" y="543"/>
                </a:lnTo>
                <a:lnTo>
                  <a:pt x="1580" y="545"/>
                </a:lnTo>
                <a:lnTo>
                  <a:pt x="1578" y="547"/>
                </a:lnTo>
                <a:lnTo>
                  <a:pt x="1576" y="549"/>
                </a:lnTo>
                <a:lnTo>
                  <a:pt x="1578" y="551"/>
                </a:lnTo>
                <a:lnTo>
                  <a:pt x="1580" y="553"/>
                </a:lnTo>
                <a:lnTo>
                  <a:pt x="1582" y="555"/>
                </a:lnTo>
                <a:lnTo>
                  <a:pt x="1582" y="557"/>
                </a:lnTo>
                <a:lnTo>
                  <a:pt x="1580" y="557"/>
                </a:lnTo>
                <a:lnTo>
                  <a:pt x="1578" y="555"/>
                </a:lnTo>
                <a:lnTo>
                  <a:pt x="1576" y="551"/>
                </a:lnTo>
                <a:lnTo>
                  <a:pt x="1572" y="547"/>
                </a:lnTo>
                <a:lnTo>
                  <a:pt x="1572" y="549"/>
                </a:lnTo>
                <a:lnTo>
                  <a:pt x="1576" y="553"/>
                </a:lnTo>
                <a:lnTo>
                  <a:pt x="1576" y="557"/>
                </a:lnTo>
                <a:lnTo>
                  <a:pt x="1569" y="559"/>
                </a:lnTo>
                <a:lnTo>
                  <a:pt x="1565" y="561"/>
                </a:lnTo>
                <a:lnTo>
                  <a:pt x="1563" y="549"/>
                </a:lnTo>
                <a:lnTo>
                  <a:pt x="1565" y="541"/>
                </a:lnTo>
                <a:lnTo>
                  <a:pt x="1565" y="526"/>
                </a:lnTo>
                <a:lnTo>
                  <a:pt x="1565" y="522"/>
                </a:lnTo>
                <a:lnTo>
                  <a:pt x="1563" y="522"/>
                </a:lnTo>
                <a:lnTo>
                  <a:pt x="1561" y="530"/>
                </a:lnTo>
                <a:lnTo>
                  <a:pt x="1561" y="536"/>
                </a:lnTo>
                <a:lnTo>
                  <a:pt x="1561" y="547"/>
                </a:lnTo>
                <a:lnTo>
                  <a:pt x="1561" y="555"/>
                </a:lnTo>
                <a:lnTo>
                  <a:pt x="1561" y="557"/>
                </a:lnTo>
                <a:lnTo>
                  <a:pt x="1559" y="557"/>
                </a:lnTo>
                <a:lnTo>
                  <a:pt x="1557" y="549"/>
                </a:lnTo>
                <a:lnTo>
                  <a:pt x="1557" y="545"/>
                </a:lnTo>
                <a:lnTo>
                  <a:pt x="1557" y="547"/>
                </a:lnTo>
                <a:lnTo>
                  <a:pt x="1555" y="553"/>
                </a:lnTo>
                <a:lnTo>
                  <a:pt x="1559" y="559"/>
                </a:lnTo>
                <a:lnTo>
                  <a:pt x="1561" y="572"/>
                </a:lnTo>
                <a:lnTo>
                  <a:pt x="1555" y="553"/>
                </a:lnTo>
                <a:lnTo>
                  <a:pt x="1551" y="534"/>
                </a:lnTo>
                <a:lnTo>
                  <a:pt x="1549" y="520"/>
                </a:lnTo>
                <a:lnTo>
                  <a:pt x="1547" y="511"/>
                </a:lnTo>
                <a:lnTo>
                  <a:pt x="1547" y="499"/>
                </a:lnTo>
                <a:lnTo>
                  <a:pt x="1546" y="488"/>
                </a:lnTo>
                <a:lnTo>
                  <a:pt x="1546" y="503"/>
                </a:lnTo>
                <a:lnTo>
                  <a:pt x="1546" y="499"/>
                </a:lnTo>
                <a:lnTo>
                  <a:pt x="1546" y="484"/>
                </a:lnTo>
                <a:lnTo>
                  <a:pt x="1546" y="486"/>
                </a:lnTo>
                <a:lnTo>
                  <a:pt x="1544" y="484"/>
                </a:lnTo>
                <a:lnTo>
                  <a:pt x="1544" y="478"/>
                </a:lnTo>
                <a:lnTo>
                  <a:pt x="1544" y="482"/>
                </a:lnTo>
                <a:lnTo>
                  <a:pt x="1542" y="461"/>
                </a:lnTo>
                <a:lnTo>
                  <a:pt x="1542" y="459"/>
                </a:lnTo>
                <a:lnTo>
                  <a:pt x="1540" y="461"/>
                </a:lnTo>
                <a:lnTo>
                  <a:pt x="1540" y="463"/>
                </a:lnTo>
                <a:lnTo>
                  <a:pt x="1540" y="468"/>
                </a:lnTo>
                <a:lnTo>
                  <a:pt x="1540" y="461"/>
                </a:lnTo>
                <a:lnTo>
                  <a:pt x="1540" y="453"/>
                </a:lnTo>
                <a:lnTo>
                  <a:pt x="1538" y="442"/>
                </a:lnTo>
                <a:lnTo>
                  <a:pt x="1538" y="438"/>
                </a:lnTo>
                <a:lnTo>
                  <a:pt x="1536" y="434"/>
                </a:lnTo>
                <a:lnTo>
                  <a:pt x="1536" y="438"/>
                </a:lnTo>
                <a:lnTo>
                  <a:pt x="1534" y="453"/>
                </a:lnTo>
                <a:lnTo>
                  <a:pt x="1534" y="466"/>
                </a:lnTo>
                <a:lnTo>
                  <a:pt x="1534" y="482"/>
                </a:lnTo>
                <a:lnTo>
                  <a:pt x="1534" y="486"/>
                </a:lnTo>
                <a:lnTo>
                  <a:pt x="1536" y="472"/>
                </a:lnTo>
                <a:lnTo>
                  <a:pt x="1538" y="465"/>
                </a:lnTo>
                <a:lnTo>
                  <a:pt x="1538" y="472"/>
                </a:lnTo>
                <a:lnTo>
                  <a:pt x="1538" y="480"/>
                </a:lnTo>
                <a:lnTo>
                  <a:pt x="1540" y="476"/>
                </a:lnTo>
                <a:lnTo>
                  <a:pt x="1540" y="478"/>
                </a:lnTo>
                <a:lnTo>
                  <a:pt x="1540" y="486"/>
                </a:lnTo>
                <a:lnTo>
                  <a:pt x="1538" y="490"/>
                </a:lnTo>
                <a:lnTo>
                  <a:pt x="1538" y="480"/>
                </a:lnTo>
                <a:lnTo>
                  <a:pt x="1538" y="476"/>
                </a:lnTo>
                <a:lnTo>
                  <a:pt x="1538" y="480"/>
                </a:lnTo>
                <a:lnTo>
                  <a:pt x="1536" y="497"/>
                </a:lnTo>
                <a:lnTo>
                  <a:pt x="1536" y="507"/>
                </a:lnTo>
                <a:lnTo>
                  <a:pt x="1540" y="511"/>
                </a:lnTo>
                <a:lnTo>
                  <a:pt x="1542" y="513"/>
                </a:lnTo>
                <a:lnTo>
                  <a:pt x="1546" y="513"/>
                </a:lnTo>
                <a:lnTo>
                  <a:pt x="1546" y="522"/>
                </a:lnTo>
                <a:lnTo>
                  <a:pt x="1544" y="530"/>
                </a:lnTo>
                <a:lnTo>
                  <a:pt x="1538" y="514"/>
                </a:lnTo>
                <a:lnTo>
                  <a:pt x="1542" y="557"/>
                </a:lnTo>
                <a:lnTo>
                  <a:pt x="1546" y="618"/>
                </a:lnTo>
                <a:lnTo>
                  <a:pt x="1546" y="639"/>
                </a:lnTo>
                <a:lnTo>
                  <a:pt x="1540" y="566"/>
                </a:lnTo>
                <a:lnTo>
                  <a:pt x="1536" y="511"/>
                </a:lnTo>
                <a:lnTo>
                  <a:pt x="1534" y="507"/>
                </a:lnTo>
                <a:lnTo>
                  <a:pt x="1530" y="497"/>
                </a:lnTo>
                <a:lnTo>
                  <a:pt x="1528" y="482"/>
                </a:lnTo>
                <a:lnTo>
                  <a:pt x="1528" y="468"/>
                </a:lnTo>
                <a:lnTo>
                  <a:pt x="1530" y="463"/>
                </a:lnTo>
                <a:lnTo>
                  <a:pt x="1528" y="447"/>
                </a:lnTo>
                <a:lnTo>
                  <a:pt x="1526" y="451"/>
                </a:lnTo>
                <a:lnTo>
                  <a:pt x="1526" y="447"/>
                </a:lnTo>
                <a:lnTo>
                  <a:pt x="1526" y="438"/>
                </a:lnTo>
                <a:lnTo>
                  <a:pt x="1524" y="430"/>
                </a:lnTo>
                <a:lnTo>
                  <a:pt x="1522" y="438"/>
                </a:lnTo>
                <a:lnTo>
                  <a:pt x="1522" y="451"/>
                </a:lnTo>
                <a:lnTo>
                  <a:pt x="1522" y="442"/>
                </a:lnTo>
                <a:lnTo>
                  <a:pt x="1522" y="443"/>
                </a:lnTo>
                <a:lnTo>
                  <a:pt x="1521" y="443"/>
                </a:lnTo>
                <a:lnTo>
                  <a:pt x="1522" y="440"/>
                </a:lnTo>
                <a:lnTo>
                  <a:pt x="1522" y="436"/>
                </a:lnTo>
                <a:lnTo>
                  <a:pt x="1521" y="420"/>
                </a:lnTo>
                <a:lnTo>
                  <a:pt x="1519" y="413"/>
                </a:lnTo>
                <a:lnTo>
                  <a:pt x="1519" y="417"/>
                </a:lnTo>
                <a:lnTo>
                  <a:pt x="1519" y="407"/>
                </a:lnTo>
                <a:lnTo>
                  <a:pt x="1517" y="392"/>
                </a:lnTo>
                <a:lnTo>
                  <a:pt x="1517" y="394"/>
                </a:lnTo>
                <a:lnTo>
                  <a:pt x="1519" y="409"/>
                </a:lnTo>
                <a:lnTo>
                  <a:pt x="1519" y="442"/>
                </a:lnTo>
                <a:lnTo>
                  <a:pt x="1519" y="449"/>
                </a:lnTo>
                <a:lnTo>
                  <a:pt x="1521" y="445"/>
                </a:lnTo>
                <a:lnTo>
                  <a:pt x="1521" y="453"/>
                </a:lnTo>
                <a:lnTo>
                  <a:pt x="1521" y="436"/>
                </a:lnTo>
                <a:lnTo>
                  <a:pt x="1522" y="468"/>
                </a:lnTo>
                <a:lnTo>
                  <a:pt x="1524" y="503"/>
                </a:lnTo>
                <a:lnTo>
                  <a:pt x="1522" y="472"/>
                </a:lnTo>
                <a:lnTo>
                  <a:pt x="1522" y="466"/>
                </a:lnTo>
                <a:lnTo>
                  <a:pt x="1522" y="470"/>
                </a:lnTo>
                <a:lnTo>
                  <a:pt x="1522" y="490"/>
                </a:lnTo>
                <a:lnTo>
                  <a:pt x="1524" y="528"/>
                </a:lnTo>
                <a:lnTo>
                  <a:pt x="1526" y="534"/>
                </a:lnTo>
                <a:lnTo>
                  <a:pt x="1526" y="528"/>
                </a:lnTo>
                <a:lnTo>
                  <a:pt x="1524" y="516"/>
                </a:lnTo>
                <a:lnTo>
                  <a:pt x="1524" y="507"/>
                </a:lnTo>
                <a:lnTo>
                  <a:pt x="1526" y="514"/>
                </a:lnTo>
                <a:lnTo>
                  <a:pt x="1526" y="524"/>
                </a:lnTo>
                <a:lnTo>
                  <a:pt x="1526" y="538"/>
                </a:lnTo>
                <a:lnTo>
                  <a:pt x="1526" y="526"/>
                </a:lnTo>
                <a:lnTo>
                  <a:pt x="1526" y="547"/>
                </a:lnTo>
                <a:lnTo>
                  <a:pt x="1530" y="566"/>
                </a:lnTo>
                <a:lnTo>
                  <a:pt x="1530" y="568"/>
                </a:lnTo>
                <a:lnTo>
                  <a:pt x="1532" y="591"/>
                </a:lnTo>
                <a:lnTo>
                  <a:pt x="1526" y="557"/>
                </a:lnTo>
                <a:lnTo>
                  <a:pt x="1524" y="524"/>
                </a:lnTo>
                <a:lnTo>
                  <a:pt x="1522" y="505"/>
                </a:lnTo>
                <a:lnTo>
                  <a:pt x="1522" y="503"/>
                </a:lnTo>
                <a:lnTo>
                  <a:pt x="1522" y="495"/>
                </a:lnTo>
                <a:lnTo>
                  <a:pt x="1521" y="465"/>
                </a:lnTo>
                <a:lnTo>
                  <a:pt x="1521" y="488"/>
                </a:lnTo>
                <a:lnTo>
                  <a:pt x="1521" y="480"/>
                </a:lnTo>
                <a:lnTo>
                  <a:pt x="1519" y="451"/>
                </a:lnTo>
                <a:lnTo>
                  <a:pt x="1519" y="474"/>
                </a:lnTo>
                <a:lnTo>
                  <a:pt x="1519" y="470"/>
                </a:lnTo>
                <a:lnTo>
                  <a:pt x="1517" y="443"/>
                </a:lnTo>
                <a:lnTo>
                  <a:pt x="1517" y="447"/>
                </a:lnTo>
                <a:lnTo>
                  <a:pt x="1517" y="445"/>
                </a:lnTo>
                <a:lnTo>
                  <a:pt x="1515" y="436"/>
                </a:lnTo>
                <a:lnTo>
                  <a:pt x="1517" y="440"/>
                </a:lnTo>
                <a:lnTo>
                  <a:pt x="1513" y="407"/>
                </a:lnTo>
                <a:lnTo>
                  <a:pt x="1513" y="405"/>
                </a:lnTo>
                <a:lnTo>
                  <a:pt x="1513" y="407"/>
                </a:lnTo>
                <a:lnTo>
                  <a:pt x="1511" y="394"/>
                </a:lnTo>
                <a:lnTo>
                  <a:pt x="1511" y="382"/>
                </a:lnTo>
                <a:lnTo>
                  <a:pt x="1511" y="374"/>
                </a:lnTo>
                <a:lnTo>
                  <a:pt x="1507" y="369"/>
                </a:lnTo>
                <a:lnTo>
                  <a:pt x="1505" y="363"/>
                </a:lnTo>
                <a:lnTo>
                  <a:pt x="1507" y="376"/>
                </a:lnTo>
                <a:lnTo>
                  <a:pt x="1505" y="359"/>
                </a:lnTo>
                <a:lnTo>
                  <a:pt x="1503" y="357"/>
                </a:lnTo>
                <a:lnTo>
                  <a:pt x="1503" y="361"/>
                </a:lnTo>
                <a:lnTo>
                  <a:pt x="1503" y="353"/>
                </a:lnTo>
                <a:lnTo>
                  <a:pt x="1507" y="480"/>
                </a:lnTo>
                <a:lnTo>
                  <a:pt x="1501" y="338"/>
                </a:lnTo>
                <a:lnTo>
                  <a:pt x="1501" y="332"/>
                </a:lnTo>
                <a:lnTo>
                  <a:pt x="1501" y="305"/>
                </a:lnTo>
                <a:lnTo>
                  <a:pt x="1501" y="324"/>
                </a:lnTo>
                <a:lnTo>
                  <a:pt x="1503" y="280"/>
                </a:lnTo>
                <a:lnTo>
                  <a:pt x="1505" y="361"/>
                </a:lnTo>
                <a:lnTo>
                  <a:pt x="1507" y="369"/>
                </a:lnTo>
                <a:lnTo>
                  <a:pt x="1507" y="349"/>
                </a:lnTo>
                <a:lnTo>
                  <a:pt x="1505" y="330"/>
                </a:lnTo>
                <a:lnTo>
                  <a:pt x="1507" y="340"/>
                </a:lnTo>
                <a:lnTo>
                  <a:pt x="1511" y="369"/>
                </a:lnTo>
                <a:lnTo>
                  <a:pt x="1511" y="372"/>
                </a:lnTo>
                <a:lnTo>
                  <a:pt x="1505" y="305"/>
                </a:lnTo>
                <a:lnTo>
                  <a:pt x="1503" y="274"/>
                </a:lnTo>
                <a:lnTo>
                  <a:pt x="1505" y="299"/>
                </a:lnTo>
                <a:lnTo>
                  <a:pt x="1503" y="244"/>
                </a:lnTo>
                <a:lnTo>
                  <a:pt x="1503" y="240"/>
                </a:lnTo>
                <a:lnTo>
                  <a:pt x="1503" y="246"/>
                </a:lnTo>
                <a:lnTo>
                  <a:pt x="1503" y="261"/>
                </a:lnTo>
                <a:lnTo>
                  <a:pt x="1505" y="286"/>
                </a:lnTo>
                <a:lnTo>
                  <a:pt x="1505" y="290"/>
                </a:lnTo>
                <a:lnTo>
                  <a:pt x="1505" y="282"/>
                </a:lnTo>
                <a:lnTo>
                  <a:pt x="1507" y="305"/>
                </a:lnTo>
                <a:lnTo>
                  <a:pt x="1507" y="321"/>
                </a:lnTo>
                <a:lnTo>
                  <a:pt x="1507" y="326"/>
                </a:lnTo>
                <a:lnTo>
                  <a:pt x="1511" y="324"/>
                </a:lnTo>
                <a:lnTo>
                  <a:pt x="1511" y="326"/>
                </a:lnTo>
                <a:lnTo>
                  <a:pt x="1511" y="346"/>
                </a:lnTo>
                <a:lnTo>
                  <a:pt x="1513" y="365"/>
                </a:lnTo>
                <a:lnTo>
                  <a:pt x="1513" y="369"/>
                </a:lnTo>
                <a:lnTo>
                  <a:pt x="1513" y="365"/>
                </a:lnTo>
                <a:lnTo>
                  <a:pt x="1513" y="357"/>
                </a:lnTo>
                <a:lnTo>
                  <a:pt x="1511" y="326"/>
                </a:lnTo>
                <a:lnTo>
                  <a:pt x="1511" y="322"/>
                </a:lnTo>
                <a:lnTo>
                  <a:pt x="1513" y="347"/>
                </a:lnTo>
                <a:lnTo>
                  <a:pt x="1513" y="351"/>
                </a:lnTo>
                <a:lnTo>
                  <a:pt x="1513" y="349"/>
                </a:lnTo>
                <a:lnTo>
                  <a:pt x="1513" y="346"/>
                </a:lnTo>
                <a:lnTo>
                  <a:pt x="1513" y="363"/>
                </a:lnTo>
                <a:lnTo>
                  <a:pt x="1515" y="361"/>
                </a:lnTo>
                <a:lnTo>
                  <a:pt x="1515" y="346"/>
                </a:lnTo>
                <a:lnTo>
                  <a:pt x="1515" y="330"/>
                </a:lnTo>
                <a:lnTo>
                  <a:pt x="1515" y="332"/>
                </a:lnTo>
                <a:lnTo>
                  <a:pt x="1517" y="338"/>
                </a:lnTo>
                <a:lnTo>
                  <a:pt x="1517" y="361"/>
                </a:lnTo>
                <a:lnTo>
                  <a:pt x="1519" y="365"/>
                </a:lnTo>
                <a:lnTo>
                  <a:pt x="1519" y="363"/>
                </a:lnTo>
                <a:lnTo>
                  <a:pt x="1519" y="346"/>
                </a:lnTo>
                <a:lnTo>
                  <a:pt x="1519" y="311"/>
                </a:lnTo>
                <a:lnTo>
                  <a:pt x="1521" y="286"/>
                </a:lnTo>
                <a:lnTo>
                  <a:pt x="1521" y="282"/>
                </a:lnTo>
                <a:lnTo>
                  <a:pt x="1521" y="286"/>
                </a:lnTo>
                <a:lnTo>
                  <a:pt x="1522" y="305"/>
                </a:lnTo>
                <a:lnTo>
                  <a:pt x="1522" y="309"/>
                </a:lnTo>
                <a:lnTo>
                  <a:pt x="1524" y="303"/>
                </a:lnTo>
                <a:lnTo>
                  <a:pt x="1526" y="276"/>
                </a:lnTo>
                <a:lnTo>
                  <a:pt x="1521" y="263"/>
                </a:lnTo>
                <a:lnTo>
                  <a:pt x="1521" y="257"/>
                </a:lnTo>
                <a:lnTo>
                  <a:pt x="1522" y="255"/>
                </a:lnTo>
                <a:lnTo>
                  <a:pt x="1526" y="255"/>
                </a:lnTo>
                <a:lnTo>
                  <a:pt x="1530" y="255"/>
                </a:lnTo>
                <a:lnTo>
                  <a:pt x="1532" y="257"/>
                </a:lnTo>
                <a:lnTo>
                  <a:pt x="1538" y="263"/>
                </a:lnTo>
                <a:lnTo>
                  <a:pt x="1534" y="273"/>
                </a:lnTo>
                <a:lnTo>
                  <a:pt x="1530" y="280"/>
                </a:lnTo>
                <a:lnTo>
                  <a:pt x="1528" y="278"/>
                </a:lnTo>
                <a:lnTo>
                  <a:pt x="1526" y="294"/>
                </a:lnTo>
                <a:lnTo>
                  <a:pt x="1526" y="299"/>
                </a:lnTo>
                <a:lnTo>
                  <a:pt x="1528" y="298"/>
                </a:lnTo>
                <a:lnTo>
                  <a:pt x="1530" y="290"/>
                </a:lnTo>
                <a:lnTo>
                  <a:pt x="1530" y="298"/>
                </a:lnTo>
                <a:lnTo>
                  <a:pt x="1528" y="309"/>
                </a:lnTo>
                <a:lnTo>
                  <a:pt x="1524" y="322"/>
                </a:lnTo>
                <a:lnTo>
                  <a:pt x="1522" y="326"/>
                </a:lnTo>
                <a:lnTo>
                  <a:pt x="1524" y="326"/>
                </a:lnTo>
                <a:lnTo>
                  <a:pt x="1526" y="324"/>
                </a:lnTo>
                <a:lnTo>
                  <a:pt x="1528" y="324"/>
                </a:lnTo>
                <a:lnTo>
                  <a:pt x="1526" y="338"/>
                </a:lnTo>
                <a:lnTo>
                  <a:pt x="1524" y="347"/>
                </a:lnTo>
                <a:lnTo>
                  <a:pt x="1524" y="357"/>
                </a:lnTo>
                <a:lnTo>
                  <a:pt x="1526" y="359"/>
                </a:lnTo>
                <a:lnTo>
                  <a:pt x="1526" y="357"/>
                </a:lnTo>
                <a:lnTo>
                  <a:pt x="1528" y="349"/>
                </a:lnTo>
                <a:lnTo>
                  <a:pt x="1530" y="324"/>
                </a:lnTo>
                <a:lnTo>
                  <a:pt x="1532" y="321"/>
                </a:lnTo>
                <a:lnTo>
                  <a:pt x="1536" y="340"/>
                </a:lnTo>
                <a:lnTo>
                  <a:pt x="1536" y="342"/>
                </a:lnTo>
                <a:lnTo>
                  <a:pt x="1534" y="340"/>
                </a:lnTo>
                <a:lnTo>
                  <a:pt x="1534" y="338"/>
                </a:lnTo>
                <a:lnTo>
                  <a:pt x="1532" y="338"/>
                </a:lnTo>
                <a:lnTo>
                  <a:pt x="1530" y="361"/>
                </a:lnTo>
                <a:lnTo>
                  <a:pt x="1530" y="363"/>
                </a:lnTo>
                <a:lnTo>
                  <a:pt x="1536" y="359"/>
                </a:lnTo>
                <a:lnTo>
                  <a:pt x="1536" y="357"/>
                </a:lnTo>
                <a:lnTo>
                  <a:pt x="1544" y="353"/>
                </a:lnTo>
                <a:lnTo>
                  <a:pt x="1547" y="347"/>
                </a:lnTo>
                <a:lnTo>
                  <a:pt x="1547" y="340"/>
                </a:lnTo>
                <a:lnTo>
                  <a:pt x="1546" y="322"/>
                </a:lnTo>
                <a:lnTo>
                  <a:pt x="1547" y="315"/>
                </a:lnTo>
                <a:lnTo>
                  <a:pt x="1547" y="307"/>
                </a:lnTo>
                <a:lnTo>
                  <a:pt x="1547" y="305"/>
                </a:lnTo>
                <a:lnTo>
                  <a:pt x="1551" y="303"/>
                </a:lnTo>
                <a:lnTo>
                  <a:pt x="1555" y="301"/>
                </a:lnTo>
                <a:lnTo>
                  <a:pt x="1557" y="301"/>
                </a:lnTo>
                <a:lnTo>
                  <a:pt x="1555" y="299"/>
                </a:lnTo>
                <a:lnTo>
                  <a:pt x="1553" y="299"/>
                </a:lnTo>
                <a:lnTo>
                  <a:pt x="1546" y="301"/>
                </a:lnTo>
                <a:lnTo>
                  <a:pt x="1544" y="298"/>
                </a:lnTo>
                <a:lnTo>
                  <a:pt x="1549" y="296"/>
                </a:lnTo>
                <a:lnTo>
                  <a:pt x="1544" y="296"/>
                </a:lnTo>
                <a:lnTo>
                  <a:pt x="1538" y="288"/>
                </a:lnTo>
                <a:lnTo>
                  <a:pt x="1542" y="286"/>
                </a:lnTo>
                <a:lnTo>
                  <a:pt x="1544" y="282"/>
                </a:lnTo>
                <a:lnTo>
                  <a:pt x="1544" y="280"/>
                </a:lnTo>
                <a:lnTo>
                  <a:pt x="1542" y="282"/>
                </a:lnTo>
                <a:lnTo>
                  <a:pt x="1538" y="286"/>
                </a:lnTo>
                <a:lnTo>
                  <a:pt x="1536" y="286"/>
                </a:lnTo>
                <a:lnTo>
                  <a:pt x="1538" y="282"/>
                </a:lnTo>
                <a:lnTo>
                  <a:pt x="1542" y="276"/>
                </a:lnTo>
                <a:lnTo>
                  <a:pt x="1542" y="274"/>
                </a:lnTo>
                <a:lnTo>
                  <a:pt x="1540" y="278"/>
                </a:lnTo>
                <a:lnTo>
                  <a:pt x="1536" y="282"/>
                </a:lnTo>
                <a:lnTo>
                  <a:pt x="1534" y="282"/>
                </a:lnTo>
                <a:lnTo>
                  <a:pt x="1536" y="274"/>
                </a:lnTo>
                <a:lnTo>
                  <a:pt x="1540" y="265"/>
                </a:lnTo>
                <a:lnTo>
                  <a:pt x="1544" y="267"/>
                </a:lnTo>
                <a:lnTo>
                  <a:pt x="1546" y="273"/>
                </a:lnTo>
                <a:lnTo>
                  <a:pt x="1546" y="282"/>
                </a:lnTo>
                <a:lnTo>
                  <a:pt x="1547" y="284"/>
                </a:lnTo>
                <a:lnTo>
                  <a:pt x="1553" y="286"/>
                </a:lnTo>
                <a:lnTo>
                  <a:pt x="1555" y="288"/>
                </a:lnTo>
                <a:lnTo>
                  <a:pt x="1555" y="290"/>
                </a:lnTo>
                <a:lnTo>
                  <a:pt x="1553" y="286"/>
                </a:lnTo>
                <a:lnTo>
                  <a:pt x="1563" y="286"/>
                </a:lnTo>
                <a:lnTo>
                  <a:pt x="1559" y="288"/>
                </a:lnTo>
                <a:lnTo>
                  <a:pt x="1555" y="290"/>
                </a:lnTo>
                <a:lnTo>
                  <a:pt x="1559" y="305"/>
                </a:lnTo>
                <a:lnTo>
                  <a:pt x="1561" y="330"/>
                </a:lnTo>
                <a:lnTo>
                  <a:pt x="1561" y="376"/>
                </a:lnTo>
                <a:lnTo>
                  <a:pt x="1563" y="388"/>
                </a:lnTo>
                <a:lnTo>
                  <a:pt x="1565" y="392"/>
                </a:lnTo>
                <a:lnTo>
                  <a:pt x="1569" y="394"/>
                </a:lnTo>
                <a:lnTo>
                  <a:pt x="1572" y="395"/>
                </a:lnTo>
                <a:lnTo>
                  <a:pt x="1574" y="399"/>
                </a:lnTo>
                <a:lnTo>
                  <a:pt x="1576" y="407"/>
                </a:lnTo>
                <a:lnTo>
                  <a:pt x="1576" y="415"/>
                </a:lnTo>
                <a:lnTo>
                  <a:pt x="1572" y="418"/>
                </a:lnTo>
                <a:lnTo>
                  <a:pt x="1569" y="422"/>
                </a:lnTo>
                <a:lnTo>
                  <a:pt x="1567" y="426"/>
                </a:lnTo>
                <a:lnTo>
                  <a:pt x="1569" y="428"/>
                </a:lnTo>
                <a:lnTo>
                  <a:pt x="1570" y="432"/>
                </a:lnTo>
                <a:lnTo>
                  <a:pt x="1570" y="440"/>
                </a:lnTo>
                <a:lnTo>
                  <a:pt x="1572" y="447"/>
                </a:lnTo>
                <a:lnTo>
                  <a:pt x="1569" y="447"/>
                </a:lnTo>
                <a:lnTo>
                  <a:pt x="1567" y="449"/>
                </a:lnTo>
                <a:lnTo>
                  <a:pt x="1569" y="455"/>
                </a:lnTo>
                <a:lnTo>
                  <a:pt x="1570" y="459"/>
                </a:lnTo>
                <a:lnTo>
                  <a:pt x="1572" y="461"/>
                </a:lnTo>
                <a:lnTo>
                  <a:pt x="1578" y="461"/>
                </a:lnTo>
                <a:lnTo>
                  <a:pt x="1584" y="457"/>
                </a:lnTo>
                <a:lnTo>
                  <a:pt x="1586" y="453"/>
                </a:lnTo>
                <a:lnTo>
                  <a:pt x="1584" y="443"/>
                </a:lnTo>
                <a:lnTo>
                  <a:pt x="1582" y="440"/>
                </a:lnTo>
                <a:lnTo>
                  <a:pt x="1590" y="438"/>
                </a:lnTo>
                <a:lnTo>
                  <a:pt x="1594" y="436"/>
                </a:lnTo>
                <a:lnTo>
                  <a:pt x="1595" y="438"/>
                </a:lnTo>
                <a:lnTo>
                  <a:pt x="1594" y="451"/>
                </a:lnTo>
                <a:lnTo>
                  <a:pt x="1594" y="455"/>
                </a:lnTo>
                <a:lnTo>
                  <a:pt x="1595" y="457"/>
                </a:lnTo>
                <a:lnTo>
                  <a:pt x="1595" y="455"/>
                </a:lnTo>
                <a:lnTo>
                  <a:pt x="1603" y="445"/>
                </a:lnTo>
                <a:lnTo>
                  <a:pt x="1601" y="445"/>
                </a:lnTo>
                <a:lnTo>
                  <a:pt x="1599" y="442"/>
                </a:lnTo>
                <a:lnTo>
                  <a:pt x="1601" y="434"/>
                </a:lnTo>
                <a:lnTo>
                  <a:pt x="1599" y="434"/>
                </a:lnTo>
                <a:lnTo>
                  <a:pt x="1599" y="426"/>
                </a:lnTo>
                <a:lnTo>
                  <a:pt x="1605" y="417"/>
                </a:lnTo>
                <a:lnTo>
                  <a:pt x="1603" y="411"/>
                </a:lnTo>
                <a:lnTo>
                  <a:pt x="1603" y="407"/>
                </a:lnTo>
                <a:lnTo>
                  <a:pt x="1603" y="411"/>
                </a:lnTo>
                <a:lnTo>
                  <a:pt x="1599" y="415"/>
                </a:lnTo>
                <a:lnTo>
                  <a:pt x="1599" y="413"/>
                </a:lnTo>
                <a:lnTo>
                  <a:pt x="1599" y="407"/>
                </a:lnTo>
                <a:lnTo>
                  <a:pt x="1599" y="394"/>
                </a:lnTo>
                <a:lnTo>
                  <a:pt x="1597" y="392"/>
                </a:lnTo>
                <a:lnTo>
                  <a:pt x="1597" y="394"/>
                </a:lnTo>
                <a:lnTo>
                  <a:pt x="1595" y="411"/>
                </a:lnTo>
                <a:lnTo>
                  <a:pt x="1594" y="420"/>
                </a:lnTo>
                <a:lnTo>
                  <a:pt x="1592" y="420"/>
                </a:lnTo>
                <a:lnTo>
                  <a:pt x="1588" y="418"/>
                </a:lnTo>
                <a:lnTo>
                  <a:pt x="1584" y="415"/>
                </a:lnTo>
                <a:lnTo>
                  <a:pt x="1584" y="407"/>
                </a:lnTo>
                <a:lnTo>
                  <a:pt x="1586" y="403"/>
                </a:lnTo>
                <a:lnTo>
                  <a:pt x="1588" y="403"/>
                </a:lnTo>
                <a:lnTo>
                  <a:pt x="1590" y="405"/>
                </a:lnTo>
                <a:lnTo>
                  <a:pt x="1592" y="405"/>
                </a:lnTo>
                <a:lnTo>
                  <a:pt x="1592" y="403"/>
                </a:lnTo>
                <a:lnTo>
                  <a:pt x="1590" y="394"/>
                </a:lnTo>
                <a:lnTo>
                  <a:pt x="1584" y="363"/>
                </a:lnTo>
                <a:lnTo>
                  <a:pt x="1582" y="346"/>
                </a:lnTo>
                <a:lnTo>
                  <a:pt x="1584" y="349"/>
                </a:lnTo>
                <a:lnTo>
                  <a:pt x="1588" y="355"/>
                </a:lnTo>
                <a:lnTo>
                  <a:pt x="1592" y="357"/>
                </a:lnTo>
                <a:lnTo>
                  <a:pt x="1592" y="353"/>
                </a:lnTo>
                <a:lnTo>
                  <a:pt x="1590" y="342"/>
                </a:lnTo>
                <a:lnTo>
                  <a:pt x="1588" y="336"/>
                </a:lnTo>
                <a:lnTo>
                  <a:pt x="1590" y="326"/>
                </a:lnTo>
                <a:lnTo>
                  <a:pt x="1590" y="324"/>
                </a:lnTo>
                <a:lnTo>
                  <a:pt x="1592" y="328"/>
                </a:lnTo>
                <a:lnTo>
                  <a:pt x="1594" y="340"/>
                </a:lnTo>
                <a:lnTo>
                  <a:pt x="1595" y="340"/>
                </a:lnTo>
                <a:lnTo>
                  <a:pt x="1597" y="334"/>
                </a:lnTo>
                <a:lnTo>
                  <a:pt x="1595" y="334"/>
                </a:lnTo>
                <a:lnTo>
                  <a:pt x="1595" y="328"/>
                </a:lnTo>
                <a:lnTo>
                  <a:pt x="1594" y="324"/>
                </a:lnTo>
                <a:lnTo>
                  <a:pt x="1594" y="319"/>
                </a:lnTo>
                <a:lnTo>
                  <a:pt x="1595" y="319"/>
                </a:lnTo>
                <a:lnTo>
                  <a:pt x="1597" y="321"/>
                </a:lnTo>
                <a:lnTo>
                  <a:pt x="1599" y="321"/>
                </a:lnTo>
                <a:lnTo>
                  <a:pt x="1599" y="319"/>
                </a:lnTo>
                <a:lnTo>
                  <a:pt x="1597" y="309"/>
                </a:lnTo>
                <a:lnTo>
                  <a:pt x="1595" y="309"/>
                </a:lnTo>
                <a:lnTo>
                  <a:pt x="1595" y="307"/>
                </a:lnTo>
                <a:lnTo>
                  <a:pt x="1594" y="307"/>
                </a:lnTo>
                <a:lnTo>
                  <a:pt x="1594" y="311"/>
                </a:lnTo>
                <a:lnTo>
                  <a:pt x="1588" y="298"/>
                </a:lnTo>
                <a:lnTo>
                  <a:pt x="1590" y="299"/>
                </a:lnTo>
                <a:lnTo>
                  <a:pt x="1594" y="301"/>
                </a:lnTo>
                <a:lnTo>
                  <a:pt x="1595" y="301"/>
                </a:lnTo>
                <a:lnTo>
                  <a:pt x="1597" y="299"/>
                </a:lnTo>
                <a:lnTo>
                  <a:pt x="1597" y="296"/>
                </a:lnTo>
                <a:lnTo>
                  <a:pt x="1599" y="296"/>
                </a:lnTo>
                <a:lnTo>
                  <a:pt x="1601" y="299"/>
                </a:lnTo>
                <a:lnTo>
                  <a:pt x="1607" y="286"/>
                </a:lnTo>
                <a:lnTo>
                  <a:pt x="1607" y="280"/>
                </a:lnTo>
                <a:lnTo>
                  <a:pt x="1607" y="273"/>
                </a:lnTo>
                <a:lnTo>
                  <a:pt x="1607" y="261"/>
                </a:lnTo>
                <a:lnTo>
                  <a:pt x="1607" y="259"/>
                </a:lnTo>
                <a:lnTo>
                  <a:pt x="1611" y="257"/>
                </a:lnTo>
                <a:lnTo>
                  <a:pt x="1622" y="261"/>
                </a:lnTo>
                <a:lnTo>
                  <a:pt x="1624" y="261"/>
                </a:lnTo>
                <a:lnTo>
                  <a:pt x="1624" y="257"/>
                </a:lnTo>
                <a:lnTo>
                  <a:pt x="1617" y="246"/>
                </a:lnTo>
                <a:lnTo>
                  <a:pt x="1615" y="242"/>
                </a:lnTo>
                <a:lnTo>
                  <a:pt x="1617" y="240"/>
                </a:lnTo>
                <a:lnTo>
                  <a:pt x="1618" y="240"/>
                </a:lnTo>
                <a:lnTo>
                  <a:pt x="1624" y="242"/>
                </a:lnTo>
                <a:lnTo>
                  <a:pt x="1459" y="129"/>
                </a:lnTo>
                <a:lnTo>
                  <a:pt x="8" y="411"/>
                </a:lnTo>
                <a:lnTo>
                  <a:pt x="8" y="407"/>
                </a:lnTo>
                <a:lnTo>
                  <a:pt x="10" y="405"/>
                </a:lnTo>
                <a:lnTo>
                  <a:pt x="10" y="409"/>
                </a:lnTo>
                <a:lnTo>
                  <a:pt x="8" y="411"/>
                </a:lnTo>
                <a:lnTo>
                  <a:pt x="1459" y="129"/>
                </a:lnTo>
                <a:lnTo>
                  <a:pt x="10" y="632"/>
                </a:lnTo>
                <a:lnTo>
                  <a:pt x="10" y="630"/>
                </a:lnTo>
                <a:lnTo>
                  <a:pt x="11" y="645"/>
                </a:lnTo>
                <a:lnTo>
                  <a:pt x="10" y="632"/>
                </a:lnTo>
                <a:lnTo>
                  <a:pt x="1459" y="129"/>
                </a:lnTo>
                <a:lnTo>
                  <a:pt x="34" y="651"/>
                </a:lnTo>
                <a:lnTo>
                  <a:pt x="33" y="643"/>
                </a:lnTo>
                <a:lnTo>
                  <a:pt x="34" y="647"/>
                </a:lnTo>
                <a:lnTo>
                  <a:pt x="34" y="651"/>
                </a:lnTo>
                <a:lnTo>
                  <a:pt x="1459" y="129"/>
                </a:lnTo>
                <a:lnTo>
                  <a:pt x="42" y="430"/>
                </a:lnTo>
                <a:lnTo>
                  <a:pt x="42" y="428"/>
                </a:lnTo>
                <a:lnTo>
                  <a:pt x="44" y="434"/>
                </a:lnTo>
                <a:lnTo>
                  <a:pt x="42" y="436"/>
                </a:lnTo>
                <a:lnTo>
                  <a:pt x="44" y="434"/>
                </a:lnTo>
                <a:lnTo>
                  <a:pt x="44" y="443"/>
                </a:lnTo>
                <a:lnTo>
                  <a:pt x="42" y="438"/>
                </a:lnTo>
                <a:lnTo>
                  <a:pt x="40" y="434"/>
                </a:lnTo>
                <a:lnTo>
                  <a:pt x="42" y="430"/>
                </a:lnTo>
                <a:lnTo>
                  <a:pt x="1459" y="129"/>
                </a:lnTo>
                <a:lnTo>
                  <a:pt x="44" y="570"/>
                </a:lnTo>
                <a:lnTo>
                  <a:pt x="44" y="578"/>
                </a:lnTo>
                <a:lnTo>
                  <a:pt x="42" y="562"/>
                </a:lnTo>
                <a:lnTo>
                  <a:pt x="44" y="568"/>
                </a:lnTo>
                <a:lnTo>
                  <a:pt x="44" y="570"/>
                </a:lnTo>
                <a:lnTo>
                  <a:pt x="1459" y="129"/>
                </a:lnTo>
                <a:lnTo>
                  <a:pt x="44" y="641"/>
                </a:lnTo>
                <a:lnTo>
                  <a:pt x="44" y="639"/>
                </a:lnTo>
                <a:lnTo>
                  <a:pt x="46" y="620"/>
                </a:lnTo>
                <a:lnTo>
                  <a:pt x="46" y="630"/>
                </a:lnTo>
                <a:lnTo>
                  <a:pt x="46" y="634"/>
                </a:lnTo>
                <a:lnTo>
                  <a:pt x="46" y="637"/>
                </a:lnTo>
                <a:lnTo>
                  <a:pt x="44" y="641"/>
                </a:lnTo>
                <a:lnTo>
                  <a:pt x="1459" y="129"/>
                </a:lnTo>
                <a:lnTo>
                  <a:pt x="46" y="562"/>
                </a:lnTo>
                <a:lnTo>
                  <a:pt x="46" y="564"/>
                </a:lnTo>
                <a:lnTo>
                  <a:pt x="44" y="553"/>
                </a:lnTo>
                <a:lnTo>
                  <a:pt x="46" y="516"/>
                </a:lnTo>
                <a:lnTo>
                  <a:pt x="46" y="562"/>
                </a:lnTo>
                <a:lnTo>
                  <a:pt x="1459" y="129"/>
                </a:lnTo>
                <a:lnTo>
                  <a:pt x="50" y="584"/>
                </a:lnTo>
                <a:lnTo>
                  <a:pt x="48" y="568"/>
                </a:lnTo>
                <a:lnTo>
                  <a:pt x="48" y="514"/>
                </a:lnTo>
                <a:lnTo>
                  <a:pt x="44" y="457"/>
                </a:lnTo>
                <a:lnTo>
                  <a:pt x="46" y="455"/>
                </a:lnTo>
                <a:lnTo>
                  <a:pt x="46" y="451"/>
                </a:lnTo>
                <a:lnTo>
                  <a:pt x="50" y="513"/>
                </a:lnTo>
                <a:lnTo>
                  <a:pt x="52" y="545"/>
                </a:lnTo>
                <a:lnTo>
                  <a:pt x="50" y="584"/>
                </a:lnTo>
                <a:lnTo>
                  <a:pt x="1459" y="129"/>
                </a:lnTo>
                <a:lnTo>
                  <a:pt x="1557" y="1098"/>
                </a:lnTo>
                <a:lnTo>
                  <a:pt x="1559" y="1100"/>
                </a:lnTo>
                <a:lnTo>
                  <a:pt x="1557" y="1104"/>
                </a:lnTo>
                <a:lnTo>
                  <a:pt x="1555" y="1102"/>
                </a:lnTo>
                <a:lnTo>
                  <a:pt x="1557" y="1098"/>
                </a:lnTo>
                <a:lnTo>
                  <a:pt x="1459" y="129"/>
                </a:lnTo>
                <a:lnTo>
                  <a:pt x="1555" y="1098"/>
                </a:lnTo>
                <a:lnTo>
                  <a:pt x="1557" y="1098"/>
                </a:lnTo>
                <a:lnTo>
                  <a:pt x="1555" y="1102"/>
                </a:lnTo>
                <a:lnTo>
                  <a:pt x="1553" y="1100"/>
                </a:lnTo>
                <a:lnTo>
                  <a:pt x="1555" y="1098"/>
                </a:lnTo>
                <a:lnTo>
                  <a:pt x="1459" y="129"/>
                </a:lnTo>
                <a:lnTo>
                  <a:pt x="1559" y="668"/>
                </a:lnTo>
                <a:lnTo>
                  <a:pt x="1561" y="676"/>
                </a:lnTo>
                <a:lnTo>
                  <a:pt x="1559" y="680"/>
                </a:lnTo>
                <a:lnTo>
                  <a:pt x="1561" y="676"/>
                </a:lnTo>
                <a:lnTo>
                  <a:pt x="1563" y="678"/>
                </a:lnTo>
                <a:lnTo>
                  <a:pt x="1559" y="687"/>
                </a:lnTo>
                <a:lnTo>
                  <a:pt x="1557" y="699"/>
                </a:lnTo>
                <a:lnTo>
                  <a:pt x="1555" y="699"/>
                </a:lnTo>
                <a:lnTo>
                  <a:pt x="1559" y="680"/>
                </a:lnTo>
                <a:lnTo>
                  <a:pt x="1555" y="689"/>
                </a:lnTo>
                <a:lnTo>
                  <a:pt x="1553" y="697"/>
                </a:lnTo>
                <a:lnTo>
                  <a:pt x="1551" y="695"/>
                </a:lnTo>
                <a:lnTo>
                  <a:pt x="1551" y="689"/>
                </a:lnTo>
                <a:lnTo>
                  <a:pt x="1553" y="680"/>
                </a:lnTo>
                <a:lnTo>
                  <a:pt x="1559" y="668"/>
                </a:lnTo>
                <a:lnTo>
                  <a:pt x="1459" y="129"/>
                </a:lnTo>
                <a:lnTo>
                  <a:pt x="1549" y="741"/>
                </a:lnTo>
                <a:lnTo>
                  <a:pt x="1547" y="751"/>
                </a:lnTo>
                <a:lnTo>
                  <a:pt x="1546" y="749"/>
                </a:lnTo>
                <a:lnTo>
                  <a:pt x="1546" y="745"/>
                </a:lnTo>
                <a:lnTo>
                  <a:pt x="1549" y="741"/>
                </a:lnTo>
                <a:lnTo>
                  <a:pt x="1459" y="129"/>
                </a:lnTo>
                <a:lnTo>
                  <a:pt x="1490" y="912"/>
                </a:lnTo>
                <a:lnTo>
                  <a:pt x="1492" y="908"/>
                </a:lnTo>
                <a:lnTo>
                  <a:pt x="1494" y="904"/>
                </a:lnTo>
                <a:lnTo>
                  <a:pt x="1498" y="904"/>
                </a:lnTo>
                <a:lnTo>
                  <a:pt x="1498" y="906"/>
                </a:lnTo>
                <a:lnTo>
                  <a:pt x="1494" y="910"/>
                </a:lnTo>
                <a:lnTo>
                  <a:pt x="1492" y="912"/>
                </a:lnTo>
                <a:lnTo>
                  <a:pt x="1490" y="912"/>
                </a:lnTo>
                <a:lnTo>
                  <a:pt x="1459" y="129"/>
                </a:lnTo>
                <a:lnTo>
                  <a:pt x="1488" y="914"/>
                </a:lnTo>
                <a:lnTo>
                  <a:pt x="1492" y="918"/>
                </a:lnTo>
                <a:lnTo>
                  <a:pt x="1492" y="920"/>
                </a:lnTo>
                <a:lnTo>
                  <a:pt x="1490" y="922"/>
                </a:lnTo>
                <a:lnTo>
                  <a:pt x="1492" y="920"/>
                </a:lnTo>
                <a:lnTo>
                  <a:pt x="1492" y="922"/>
                </a:lnTo>
                <a:lnTo>
                  <a:pt x="1488" y="923"/>
                </a:lnTo>
                <a:lnTo>
                  <a:pt x="1492" y="927"/>
                </a:lnTo>
                <a:lnTo>
                  <a:pt x="1496" y="922"/>
                </a:lnTo>
                <a:lnTo>
                  <a:pt x="1498" y="918"/>
                </a:lnTo>
                <a:lnTo>
                  <a:pt x="1496" y="918"/>
                </a:lnTo>
                <a:lnTo>
                  <a:pt x="1498" y="916"/>
                </a:lnTo>
                <a:lnTo>
                  <a:pt x="1498" y="923"/>
                </a:lnTo>
                <a:lnTo>
                  <a:pt x="1498" y="927"/>
                </a:lnTo>
                <a:lnTo>
                  <a:pt x="1496" y="929"/>
                </a:lnTo>
                <a:lnTo>
                  <a:pt x="1496" y="933"/>
                </a:lnTo>
                <a:lnTo>
                  <a:pt x="1494" y="937"/>
                </a:lnTo>
                <a:lnTo>
                  <a:pt x="1496" y="939"/>
                </a:lnTo>
                <a:lnTo>
                  <a:pt x="1492" y="946"/>
                </a:lnTo>
                <a:lnTo>
                  <a:pt x="1490" y="946"/>
                </a:lnTo>
                <a:lnTo>
                  <a:pt x="1488" y="927"/>
                </a:lnTo>
                <a:lnTo>
                  <a:pt x="1488" y="914"/>
                </a:lnTo>
                <a:lnTo>
                  <a:pt x="1459" y="129"/>
                </a:lnTo>
                <a:lnTo>
                  <a:pt x="1455" y="136"/>
                </a:lnTo>
                <a:lnTo>
                  <a:pt x="1448" y="134"/>
                </a:lnTo>
                <a:lnTo>
                  <a:pt x="1453" y="138"/>
                </a:lnTo>
                <a:lnTo>
                  <a:pt x="1451" y="138"/>
                </a:lnTo>
                <a:lnTo>
                  <a:pt x="1434" y="119"/>
                </a:lnTo>
                <a:lnTo>
                  <a:pt x="1421" y="102"/>
                </a:lnTo>
                <a:lnTo>
                  <a:pt x="1421" y="100"/>
                </a:lnTo>
                <a:lnTo>
                  <a:pt x="1421" y="98"/>
                </a:lnTo>
                <a:lnTo>
                  <a:pt x="1425" y="100"/>
                </a:lnTo>
                <a:lnTo>
                  <a:pt x="1426" y="102"/>
                </a:lnTo>
                <a:lnTo>
                  <a:pt x="1440" y="119"/>
                </a:lnTo>
                <a:lnTo>
                  <a:pt x="1440" y="121"/>
                </a:lnTo>
                <a:lnTo>
                  <a:pt x="1442" y="121"/>
                </a:lnTo>
                <a:lnTo>
                  <a:pt x="1450" y="130"/>
                </a:lnTo>
                <a:lnTo>
                  <a:pt x="1457" y="136"/>
                </a:lnTo>
                <a:lnTo>
                  <a:pt x="1455" y="136"/>
                </a:lnTo>
                <a:lnTo>
                  <a:pt x="1459" y="129"/>
                </a:lnTo>
                <a:lnTo>
                  <a:pt x="1423" y="98"/>
                </a:lnTo>
                <a:lnTo>
                  <a:pt x="1425" y="98"/>
                </a:lnTo>
                <a:lnTo>
                  <a:pt x="1425" y="100"/>
                </a:lnTo>
                <a:lnTo>
                  <a:pt x="1423" y="98"/>
                </a:lnTo>
                <a:lnTo>
                  <a:pt x="1459" y="129"/>
                </a:lnTo>
                <a:lnTo>
                  <a:pt x="1473" y="152"/>
                </a:lnTo>
                <a:lnTo>
                  <a:pt x="1471" y="152"/>
                </a:lnTo>
                <a:lnTo>
                  <a:pt x="1469" y="152"/>
                </a:lnTo>
                <a:lnTo>
                  <a:pt x="1463" y="152"/>
                </a:lnTo>
                <a:lnTo>
                  <a:pt x="1461" y="150"/>
                </a:lnTo>
                <a:lnTo>
                  <a:pt x="1459" y="146"/>
                </a:lnTo>
                <a:lnTo>
                  <a:pt x="1463" y="146"/>
                </a:lnTo>
                <a:lnTo>
                  <a:pt x="1463" y="144"/>
                </a:lnTo>
                <a:lnTo>
                  <a:pt x="1459" y="142"/>
                </a:lnTo>
                <a:lnTo>
                  <a:pt x="1461" y="142"/>
                </a:lnTo>
                <a:lnTo>
                  <a:pt x="1459" y="142"/>
                </a:lnTo>
                <a:lnTo>
                  <a:pt x="1461" y="140"/>
                </a:lnTo>
                <a:lnTo>
                  <a:pt x="1461" y="138"/>
                </a:lnTo>
                <a:lnTo>
                  <a:pt x="1469" y="148"/>
                </a:lnTo>
                <a:lnTo>
                  <a:pt x="1473" y="150"/>
                </a:lnTo>
                <a:lnTo>
                  <a:pt x="1473" y="152"/>
                </a:lnTo>
                <a:lnTo>
                  <a:pt x="1459" y="129"/>
                </a:lnTo>
                <a:lnTo>
                  <a:pt x="1471" y="140"/>
                </a:lnTo>
                <a:lnTo>
                  <a:pt x="1474" y="146"/>
                </a:lnTo>
                <a:lnTo>
                  <a:pt x="1459" y="134"/>
                </a:lnTo>
                <a:lnTo>
                  <a:pt x="1444" y="121"/>
                </a:lnTo>
                <a:lnTo>
                  <a:pt x="1446" y="121"/>
                </a:lnTo>
                <a:lnTo>
                  <a:pt x="1448" y="121"/>
                </a:lnTo>
                <a:lnTo>
                  <a:pt x="1446" y="121"/>
                </a:lnTo>
                <a:lnTo>
                  <a:pt x="1446" y="119"/>
                </a:lnTo>
                <a:lnTo>
                  <a:pt x="1444" y="119"/>
                </a:lnTo>
                <a:lnTo>
                  <a:pt x="1442" y="119"/>
                </a:lnTo>
                <a:lnTo>
                  <a:pt x="1442" y="121"/>
                </a:lnTo>
                <a:lnTo>
                  <a:pt x="1440" y="117"/>
                </a:lnTo>
                <a:lnTo>
                  <a:pt x="1436" y="111"/>
                </a:lnTo>
                <a:lnTo>
                  <a:pt x="1430" y="107"/>
                </a:lnTo>
                <a:lnTo>
                  <a:pt x="1428" y="102"/>
                </a:lnTo>
                <a:lnTo>
                  <a:pt x="1430" y="104"/>
                </a:lnTo>
                <a:lnTo>
                  <a:pt x="1432" y="106"/>
                </a:lnTo>
                <a:lnTo>
                  <a:pt x="1434" y="104"/>
                </a:lnTo>
                <a:lnTo>
                  <a:pt x="1438" y="106"/>
                </a:lnTo>
                <a:lnTo>
                  <a:pt x="1434" y="104"/>
                </a:lnTo>
                <a:lnTo>
                  <a:pt x="1434" y="100"/>
                </a:lnTo>
                <a:lnTo>
                  <a:pt x="1430" y="102"/>
                </a:lnTo>
                <a:lnTo>
                  <a:pt x="1428" y="100"/>
                </a:lnTo>
                <a:lnTo>
                  <a:pt x="1432" y="100"/>
                </a:lnTo>
                <a:lnTo>
                  <a:pt x="1430" y="100"/>
                </a:lnTo>
                <a:lnTo>
                  <a:pt x="1426" y="100"/>
                </a:lnTo>
                <a:lnTo>
                  <a:pt x="1425" y="100"/>
                </a:lnTo>
                <a:lnTo>
                  <a:pt x="1425" y="98"/>
                </a:lnTo>
                <a:lnTo>
                  <a:pt x="1426" y="100"/>
                </a:lnTo>
                <a:lnTo>
                  <a:pt x="1423" y="98"/>
                </a:lnTo>
                <a:lnTo>
                  <a:pt x="1423" y="96"/>
                </a:lnTo>
                <a:lnTo>
                  <a:pt x="1419" y="96"/>
                </a:lnTo>
                <a:lnTo>
                  <a:pt x="1415" y="94"/>
                </a:lnTo>
                <a:lnTo>
                  <a:pt x="1417" y="86"/>
                </a:lnTo>
                <a:lnTo>
                  <a:pt x="1417" y="84"/>
                </a:lnTo>
                <a:lnTo>
                  <a:pt x="1415" y="82"/>
                </a:lnTo>
                <a:lnTo>
                  <a:pt x="1415" y="84"/>
                </a:lnTo>
                <a:lnTo>
                  <a:pt x="1413" y="88"/>
                </a:lnTo>
                <a:lnTo>
                  <a:pt x="1407" y="82"/>
                </a:lnTo>
                <a:lnTo>
                  <a:pt x="1411" y="79"/>
                </a:lnTo>
                <a:lnTo>
                  <a:pt x="1417" y="82"/>
                </a:lnTo>
                <a:lnTo>
                  <a:pt x="1413" y="79"/>
                </a:lnTo>
                <a:lnTo>
                  <a:pt x="1415" y="73"/>
                </a:lnTo>
                <a:lnTo>
                  <a:pt x="1417" y="73"/>
                </a:lnTo>
                <a:lnTo>
                  <a:pt x="1436" y="96"/>
                </a:lnTo>
                <a:lnTo>
                  <a:pt x="1432" y="90"/>
                </a:lnTo>
                <a:lnTo>
                  <a:pt x="1426" y="81"/>
                </a:lnTo>
                <a:lnTo>
                  <a:pt x="1421" y="69"/>
                </a:lnTo>
                <a:lnTo>
                  <a:pt x="1421" y="67"/>
                </a:lnTo>
                <a:lnTo>
                  <a:pt x="1419" y="69"/>
                </a:lnTo>
                <a:lnTo>
                  <a:pt x="1419" y="65"/>
                </a:lnTo>
                <a:lnTo>
                  <a:pt x="1419" y="63"/>
                </a:lnTo>
                <a:lnTo>
                  <a:pt x="1417" y="63"/>
                </a:lnTo>
                <a:lnTo>
                  <a:pt x="1413" y="56"/>
                </a:lnTo>
                <a:lnTo>
                  <a:pt x="1413" y="54"/>
                </a:lnTo>
                <a:lnTo>
                  <a:pt x="1413" y="52"/>
                </a:lnTo>
                <a:lnTo>
                  <a:pt x="1411" y="54"/>
                </a:lnTo>
                <a:lnTo>
                  <a:pt x="1409" y="50"/>
                </a:lnTo>
                <a:lnTo>
                  <a:pt x="1409" y="48"/>
                </a:lnTo>
                <a:lnTo>
                  <a:pt x="1409" y="50"/>
                </a:lnTo>
                <a:lnTo>
                  <a:pt x="1407" y="48"/>
                </a:lnTo>
                <a:lnTo>
                  <a:pt x="1409" y="44"/>
                </a:lnTo>
                <a:lnTo>
                  <a:pt x="1421" y="59"/>
                </a:lnTo>
                <a:lnTo>
                  <a:pt x="1442" y="90"/>
                </a:lnTo>
                <a:lnTo>
                  <a:pt x="1461" y="111"/>
                </a:lnTo>
                <a:lnTo>
                  <a:pt x="1474" y="125"/>
                </a:lnTo>
                <a:lnTo>
                  <a:pt x="1486" y="132"/>
                </a:lnTo>
                <a:lnTo>
                  <a:pt x="1482" y="134"/>
                </a:lnTo>
                <a:lnTo>
                  <a:pt x="1478" y="142"/>
                </a:lnTo>
                <a:lnTo>
                  <a:pt x="1473" y="140"/>
                </a:lnTo>
                <a:lnTo>
                  <a:pt x="1471" y="140"/>
                </a:lnTo>
                <a:lnTo>
                  <a:pt x="1459" y="129"/>
                </a:lnTo>
                <a:lnTo>
                  <a:pt x="1428" y="100"/>
                </a:lnTo>
                <a:lnTo>
                  <a:pt x="1430" y="102"/>
                </a:lnTo>
                <a:lnTo>
                  <a:pt x="1428" y="102"/>
                </a:lnTo>
                <a:lnTo>
                  <a:pt x="1428" y="100"/>
                </a:lnTo>
                <a:lnTo>
                  <a:pt x="1459" y="129"/>
                </a:lnTo>
                <a:lnTo>
                  <a:pt x="1484" y="971"/>
                </a:lnTo>
                <a:lnTo>
                  <a:pt x="1482" y="973"/>
                </a:lnTo>
                <a:lnTo>
                  <a:pt x="1484" y="970"/>
                </a:lnTo>
                <a:lnTo>
                  <a:pt x="1484" y="971"/>
                </a:lnTo>
                <a:lnTo>
                  <a:pt x="1459" y="129"/>
                </a:lnTo>
                <a:lnTo>
                  <a:pt x="1486" y="964"/>
                </a:lnTo>
                <a:lnTo>
                  <a:pt x="1486" y="975"/>
                </a:lnTo>
                <a:lnTo>
                  <a:pt x="1484" y="970"/>
                </a:lnTo>
                <a:lnTo>
                  <a:pt x="1486" y="964"/>
                </a:lnTo>
                <a:lnTo>
                  <a:pt x="1459" y="129"/>
                </a:lnTo>
                <a:lnTo>
                  <a:pt x="1540" y="1075"/>
                </a:lnTo>
                <a:lnTo>
                  <a:pt x="1536" y="1073"/>
                </a:lnTo>
                <a:lnTo>
                  <a:pt x="1536" y="1069"/>
                </a:lnTo>
                <a:lnTo>
                  <a:pt x="1540" y="1064"/>
                </a:lnTo>
                <a:lnTo>
                  <a:pt x="1538" y="1066"/>
                </a:lnTo>
                <a:lnTo>
                  <a:pt x="1542" y="1064"/>
                </a:lnTo>
                <a:lnTo>
                  <a:pt x="1542" y="1069"/>
                </a:lnTo>
                <a:lnTo>
                  <a:pt x="1540" y="1075"/>
                </a:lnTo>
                <a:lnTo>
                  <a:pt x="1459" y="129"/>
                </a:lnTo>
                <a:lnTo>
                  <a:pt x="1542" y="1077"/>
                </a:lnTo>
                <a:lnTo>
                  <a:pt x="1544" y="1077"/>
                </a:lnTo>
                <a:lnTo>
                  <a:pt x="1544" y="1081"/>
                </a:lnTo>
                <a:lnTo>
                  <a:pt x="1544" y="1083"/>
                </a:lnTo>
                <a:lnTo>
                  <a:pt x="1542" y="1077"/>
                </a:lnTo>
                <a:lnTo>
                  <a:pt x="1459" y="129"/>
                </a:lnTo>
                <a:lnTo>
                  <a:pt x="1544" y="1006"/>
                </a:lnTo>
                <a:lnTo>
                  <a:pt x="1544" y="1004"/>
                </a:lnTo>
                <a:lnTo>
                  <a:pt x="1546" y="1004"/>
                </a:lnTo>
                <a:lnTo>
                  <a:pt x="1547" y="1002"/>
                </a:lnTo>
                <a:lnTo>
                  <a:pt x="1546" y="1004"/>
                </a:lnTo>
                <a:lnTo>
                  <a:pt x="1544" y="1006"/>
                </a:lnTo>
                <a:lnTo>
                  <a:pt x="1459" y="129"/>
                </a:lnTo>
                <a:lnTo>
                  <a:pt x="1549" y="1096"/>
                </a:lnTo>
                <a:lnTo>
                  <a:pt x="1546" y="1090"/>
                </a:lnTo>
                <a:lnTo>
                  <a:pt x="1547" y="1092"/>
                </a:lnTo>
                <a:lnTo>
                  <a:pt x="1549" y="1089"/>
                </a:lnTo>
                <a:lnTo>
                  <a:pt x="1549" y="1087"/>
                </a:lnTo>
                <a:lnTo>
                  <a:pt x="1549" y="1085"/>
                </a:lnTo>
                <a:lnTo>
                  <a:pt x="1546" y="1089"/>
                </a:lnTo>
                <a:lnTo>
                  <a:pt x="1544" y="1083"/>
                </a:lnTo>
                <a:lnTo>
                  <a:pt x="1546" y="1083"/>
                </a:lnTo>
                <a:lnTo>
                  <a:pt x="1546" y="1085"/>
                </a:lnTo>
                <a:lnTo>
                  <a:pt x="1547" y="1081"/>
                </a:lnTo>
                <a:lnTo>
                  <a:pt x="1549" y="1089"/>
                </a:lnTo>
                <a:lnTo>
                  <a:pt x="1549" y="1096"/>
                </a:lnTo>
                <a:lnTo>
                  <a:pt x="1459" y="129"/>
                </a:lnTo>
                <a:lnTo>
                  <a:pt x="1549" y="1042"/>
                </a:lnTo>
                <a:lnTo>
                  <a:pt x="1547" y="1046"/>
                </a:lnTo>
                <a:lnTo>
                  <a:pt x="1547" y="1044"/>
                </a:lnTo>
                <a:lnTo>
                  <a:pt x="1549" y="1042"/>
                </a:lnTo>
                <a:lnTo>
                  <a:pt x="1459" y="129"/>
                </a:lnTo>
                <a:lnTo>
                  <a:pt x="1536" y="948"/>
                </a:lnTo>
                <a:lnTo>
                  <a:pt x="1544" y="950"/>
                </a:lnTo>
                <a:lnTo>
                  <a:pt x="1549" y="948"/>
                </a:lnTo>
                <a:lnTo>
                  <a:pt x="1551" y="950"/>
                </a:lnTo>
                <a:lnTo>
                  <a:pt x="1553" y="952"/>
                </a:lnTo>
                <a:lnTo>
                  <a:pt x="1557" y="952"/>
                </a:lnTo>
                <a:lnTo>
                  <a:pt x="1557" y="958"/>
                </a:lnTo>
                <a:lnTo>
                  <a:pt x="1551" y="956"/>
                </a:lnTo>
                <a:lnTo>
                  <a:pt x="1547" y="956"/>
                </a:lnTo>
                <a:lnTo>
                  <a:pt x="1538" y="958"/>
                </a:lnTo>
                <a:lnTo>
                  <a:pt x="1538" y="954"/>
                </a:lnTo>
                <a:lnTo>
                  <a:pt x="1536" y="956"/>
                </a:lnTo>
                <a:lnTo>
                  <a:pt x="1536" y="954"/>
                </a:lnTo>
                <a:lnTo>
                  <a:pt x="1553" y="952"/>
                </a:lnTo>
                <a:lnTo>
                  <a:pt x="1536" y="952"/>
                </a:lnTo>
                <a:lnTo>
                  <a:pt x="1536" y="948"/>
                </a:lnTo>
                <a:lnTo>
                  <a:pt x="1459" y="129"/>
                </a:lnTo>
                <a:lnTo>
                  <a:pt x="1538" y="975"/>
                </a:lnTo>
                <a:lnTo>
                  <a:pt x="1540" y="977"/>
                </a:lnTo>
                <a:lnTo>
                  <a:pt x="1538" y="977"/>
                </a:lnTo>
                <a:lnTo>
                  <a:pt x="1538" y="975"/>
                </a:lnTo>
                <a:lnTo>
                  <a:pt x="1459" y="129"/>
                </a:lnTo>
                <a:lnTo>
                  <a:pt x="1536" y="975"/>
                </a:lnTo>
                <a:lnTo>
                  <a:pt x="1536" y="977"/>
                </a:lnTo>
                <a:lnTo>
                  <a:pt x="1534" y="977"/>
                </a:lnTo>
                <a:lnTo>
                  <a:pt x="1536" y="975"/>
                </a:lnTo>
                <a:lnTo>
                  <a:pt x="1459" y="129"/>
                </a:lnTo>
                <a:lnTo>
                  <a:pt x="1530" y="898"/>
                </a:lnTo>
                <a:lnTo>
                  <a:pt x="1530" y="900"/>
                </a:lnTo>
                <a:lnTo>
                  <a:pt x="1528" y="898"/>
                </a:lnTo>
                <a:lnTo>
                  <a:pt x="1530" y="898"/>
                </a:lnTo>
                <a:lnTo>
                  <a:pt x="1459" y="129"/>
                </a:lnTo>
                <a:lnTo>
                  <a:pt x="1517" y="996"/>
                </a:lnTo>
                <a:lnTo>
                  <a:pt x="1519" y="998"/>
                </a:lnTo>
                <a:lnTo>
                  <a:pt x="1522" y="1000"/>
                </a:lnTo>
                <a:lnTo>
                  <a:pt x="1524" y="1000"/>
                </a:lnTo>
                <a:lnTo>
                  <a:pt x="1524" y="998"/>
                </a:lnTo>
                <a:lnTo>
                  <a:pt x="1524" y="994"/>
                </a:lnTo>
                <a:lnTo>
                  <a:pt x="1526" y="987"/>
                </a:lnTo>
                <a:lnTo>
                  <a:pt x="1528" y="981"/>
                </a:lnTo>
                <a:lnTo>
                  <a:pt x="1532" y="981"/>
                </a:lnTo>
                <a:lnTo>
                  <a:pt x="1534" y="983"/>
                </a:lnTo>
                <a:lnTo>
                  <a:pt x="1532" y="989"/>
                </a:lnTo>
                <a:lnTo>
                  <a:pt x="1534" y="993"/>
                </a:lnTo>
                <a:lnTo>
                  <a:pt x="1536" y="991"/>
                </a:lnTo>
                <a:lnTo>
                  <a:pt x="1538" y="987"/>
                </a:lnTo>
                <a:lnTo>
                  <a:pt x="1540" y="983"/>
                </a:lnTo>
                <a:lnTo>
                  <a:pt x="1538" y="983"/>
                </a:lnTo>
                <a:lnTo>
                  <a:pt x="1540" y="981"/>
                </a:lnTo>
                <a:lnTo>
                  <a:pt x="1544" y="975"/>
                </a:lnTo>
                <a:lnTo>
                  <a:pt x="1544" y="970"/>
                </a:lnTo>
                <a:lnTo>
                  <a:pt x="1544" y="966"/>
                </a:lnTo>
                <a:lnTo>
                  <a:pt x="1542" y="970"/>
                </a:lnTo>
                <a:lnTo>
                  <a:pt x="1540" y="971"/>
                </a:lnTo>
                <a:lnTo>
                  <a:pt x="1538" y="968"/>
                </a:lnTo>
                <a:lnTo>
                  <a:pt x="1540" y="964"/>
                </a:lnTo>
                <a:lnTo>
                  <a:pt x="1538" y="966"/>
                </a:lnTo>
                <a:lnTo>
                  <a:pt x="1538" y="962"/>
                </a:lnTo>
                <a:lnTo>
                  <a:pt x="1555" y="962"/>
                </a:lnTo>
                <a:lnTo>
                  <a:pt x="1553" y="979"/>
                </a:lnTo>
                <a:lnTo>
                  <a:pt x="1549" y="996"/>
                </a:lnTo>
                <a:lnTo>
                  <a:pt x="1547" y="998"/>
                </a:lnTo>
                <a:lnTo>
                  <a:pt x="1547" y="996"/>
                </a:lnTo>
                <a:lnTo>
                  <a:pt x="1547" y="993"/>
                </a:lnTo>
                <a:lnTo>
                  <a:pt x="1547" y="987"/>
                </a:lnTo>
                <a:lnTo>
                  <a:pt x="1546" y="983"/>
                </a:lnTo>
                <a:lnTo>
                  <a:pt x="1544" y="985"/>
                </a:lnTo>
                <a:lnTo>
                  <a:pt x="1546" y="996"/>
                </a:lnTo>
                <a:lnTo>
                  <a:pt x="1546" y="1000"/>
                </a:lnTo>
                <a:lnTo>
                  <a:pt x="1544" y="1002"/>
                </a:lnTo>
                <a:lnTo>
                  <a:pt x="1542" y="1004"/>
                </a:lnTo>
                <a:lnTo>
                  <a:pt x="1532" y="1000"/>
                </a:lnTo>
                <a:lnTo>
                  <a:pt x="1530" y="1000"/>
                </a:lnTo>
                <a:lnTo>
                  <a:pt x="1530" y="1002"/>
                </a:lnTo>
                <a:lnTo>
                  <a:pt x="1532" y="1010"/>
                </a:lnTo>
                <a:lnTo>
                  <a:pt x="1532" y="1018"/>
                </a:lnTo>
                <a:lnTo>
                  <a:pt x="1530" y="1025"/>
                </a:lnTo>
                <a:lnTo>
                  <a:pt x="1528" y="1027"/>
                </a:lnTo>
                <a:lnTo>
                  <a:pt x="1528" y="1023"/>
                </a:lnTo>
                <a:lnTo>
                  <a:pt x="1528" y="1016"/>
                </a:lnTo>
                <a:lnTo>
                  <a:pt x="1526" y="1016"/>
                </a:lnTo>
                <a:lnTo>
                  <a:pt x="1524" y="1018"/>
                </a:lnTo>
                <a:lnTo>
                  <a:pt x="1522" y="1021"/>
                </a:lnTo>
                <a:lnTo>
                  <a:pt x="1522" y="1029"/>
                </a:lnTo>
                <a:lnTo>
                  <a:pt x="1521" y="1042"/>
                </a:lnTo>
                <a:lnTo>
                  <a:pt x="1522" y="1046"/>
                </a:lnTo>
                <a:lnTo>
                  <a:pt x="1522" y="1048"/>
                </a:lnTo>
                <a:lnTo>
                  <a:pt x="1521" y="1050"/>
                </a:lnTo>
                <a:lnTo>
                  <a:pt x="1519" y="1052"/>
                </a:lnTo>
                <a:lnTo>
                  <a:pt x="1517" y="1052"/>
                </a:lnTo>
                <a:lnTo>
                  <a:pt x="1515" y="1048"/>
                </a:lnTo>
                <a:lnTo>
                  <a:pt x="1511" y="1046"/>
                </a:lnTo>
                <a:lnTo>
                  <a:pt x="1507" y="1046"/>
                </a:lnTo>
                <a:lnTo>
                  <a:pt x="1505" y="1050"/>
                </a:lnTo>
                <a:lnTo>
                  <a:pt x="1503" y="1058"/>
                </a:lnTo>
                <a:lnTo>
                  <a:pt x="1499" y="1064"/>
                </a:lnTo>
                <a:lnTo>
                  <a:pt x="1496" y="1067"/>
                </a:lnTo>
                <a:lnTo>
                  <a:pt x="1494" y="1067"/>
                </a:lnTo>
                <a:lnTo>
                  <a:pt x="1496" y="1062"/>
                </a:lnTo>
                <a:lnTo>
                  <a:pt x="1498" y="1052"/>
                </a:lnTo>
                <a:lnTo>
                  <a:pt x="1496" y="1054"/>
                </a:lnTo>
                <a:lnTo>
                  <a:pt x="1492" y="1054"/>
                </a:lnTo>
                <a:lnTo>
                  <a:pt x="1490" y="1054"/>
                </a:lnTo>
                <a:lnTo>
                  <a:pt x="1488" y="1050"/>
                </a:lnTo>
                <a:lnTo>
                  <a:pt x="1490" y="1046"/>
                </a:lnTo>
                <a:lnTo>
                  <a:pt x="1492" y="1042"/>
                </a:lnTo>
                <a:lnTo>
                  <a:pt x="1496" y="1041"/>
                </a:lnTo>
                <a:lnTo>
                  <a:pt x="1501" y="1042"/>
                </a:lnTo>
                <a:lnTo>
                  <a:pt x="1505" y="1041"/>
                </a:lnTo>
                <a:lnTo>
                  <a:pt x="1505" y="1037"/>
                </a:lnTo>
                <a:lnTo>
                  <a:pt x="1505" y="1027"/>
                </a:lnTo>
                <a:lnTo>
                  <a:pt x="1505" y="1019"/>
                </a:lnTo>
                <a:lnTo>
                  <a:pt x="1507" y="1014"/>
                </a:lnTo>
                <a:lnTo>
                  <a:pt x="1505" y="1016"/>
                </a:lnTo>
                <a:lnTo>
                  <a:pt x="1499" y="1027"/>
                </a:lnTo>
                <a:lnTo>
                  <a:pt x="1498" y="1029"/>
                </a:lnTo>
                <a:lnTo>
                  <a:pt x="1498" y="1027"/>
                </a:lnTo>
                <a:lnTo>
                  <a:pt x="1496" y="1025"/>
                </a:lnTo>
                <a:lnTo>
                  <a:pt x="1494" y="1025"/>
                </a:lnTo>
                <a:lnTo>
                  <a:pt x="1496" y="1023"/>
                </a:lnTo>
                <a:lnTo>
                  <a:pt x="1499" y="1016"/>
                </a:lnTo>
                <a:lnTo>
                  <a:pt x="1501" y="1014"/>
                </a:lnTo>
                <a:lnTo>
                  <a:pt x="1503" y="1016"/>
                </a:lnTo>
                <a:lnTo>
                  <a:pt x="1505" y="1016"/>
                </a:lnTo>
                <a:lnTo>
                  <a:pt x="1507" y="1014"/>
                </a:lnTo>
                <a:lnTo>
                  <a:pt x="1513" y="1008"/>
                </a:lnTo>
                <a:lnTo>
                  <a:pt x="1517" y="1004"/>
                </a:lnTo>
                <a:lnTo>
                  <a:pt x="1515" y="1004"/>
                </a:lnTo>
                <a:lnTo>
                  <a:pt x="1494" y="1016"/>
                </a:lnTo>
                <a:lnTo>
                  <a:pt x="1486" y="1021"/>
                </a:lnTo>
                <a:lnTo>
                  <a:pt x="1490" y="1018"/>
                </a:lnTo>
                <a:lnTo>
                  <a:pt x="1490" y="1016"/>
                </a:lnTo>
                <a:lnTo>
                  <a:pt x="1496" y="1012"/>
                </a:lnTo>
                <a:lnTo>
                  <a:pt x="1511" y="1006"/>
                </a:lnTo>
                <a:lnTo>
                  <a:pt x="1513" y="1002"/>
                </a:lnTo>
                <a:lnTo>
                  <a:pt x="1515" y="996"/>
                </a:lnTo>
                <a:lnTo>
                  <a:pt x="1515" y="994"/>
                </a:lnTo>
                <a:lnTo>
                  <a:pt x="1517" y="994"/>
                </a:lnTo>
                <a:lnTo>
                  <a:pt x="1517" y="996"/>
                </a:lnTo>
                <a:lnTo>
                  <a:pt x="1459" y="129"/>
                </a:lnTo>
                <a:lnTo>
                  <a:pt x="1515" y="925"/>
                </a:lnTo>
                <a:lnTo>
                  <a:pt x="1517" y="925"/>
                </a:lnTo>
                <a:lnTo>
                  <a:pt x="1515" y="927"/>
                </a:lnTo>
                <a:lnTo>
                  <a:pt x="1515" y="925"/>
                </a:lnTo>
                <a:lnTo>
                  <a:pt x="1459" y="129"/>
                </a:lnTo>
                <a:lnTo>
                  <a:pt x="1507" y="943"/>
                </a:lnTo>
                <a:lnTo>
                  <a:pt x="1511" y="939"/>
                </a:lnTo>
                <a:lnTo>
                  <a:pt x="1511" y="937"/>
                </a:lnTo>
                <a:lnTo>
                  <a:pt x="1513" y="931"/>
                </a:lnTo>
                <a:lnTo>
                  <a:pt x="1515" y="935"/>
                </a:lnTo>
                <a:lnTo>
                  <a:pt x="1515" y="939"/>
                </a:lnTo>
                <a:lnTo>
                  <a:pt x="1515" y="943"/>
                </a:lnTo>
                <a:lnTo>
                  <a:pt x="1507" y="946"/>
                </a:lnTo>
                <a:lnTo>
                  <a:pt x="1507" y="943"/>
                </a:lnTo>
                <a:lnTo>
                  <a:pt x="1459" y="129"/>
                </a:lnTo>
                <a:lnTo>
                  <a:pt x="1507" y="962"/>
                </a:lnTo>
                <a:lnTo>
                  <a:pt x="1511" y="960"/>
                </a:lnTo>
                <a:lnTo>
                  <a:pt x="1513" y="958"/>
                </a:lnTo>
                <a:lnTo>
                  <a:pt x="1513" y="960"/>
                </a:lnTo>
                <a:lnTo>
                  <a:pt x="1515" y="958"/>
                </a:lnTo>
                <a:lnTo>
                  <a:pt x="1517" y="960"/>
                </a:lnTo>
                <a:lnTo>
                  <a:pt x="1513" y="962"/>
                </a:lnTo>
                <a:lnTo>
                  <a:pt x="1507" y="968"/>
                </a:lnTo>
                <a:lnTo>
                  <a:pt x="1503" y="973"/>
                </a:lnTo>
                <a:lnTo>
                  <a:pt x="1501" y="979"/>
                </a:lnTo>
                <a:lnTo>
                  <a:pt x="1494" y="983"/>
                </a:lnTo>
                <a:lnTo>
                  <a:pt x="1494" y="981"/>
                </a:lnTo>
                <a:lnTo>
                  <a:pt x="1496" y="979"/>
                </a:lnTo>
                <a:lnTo>
                  <a:pt x="1492" y="981"/>
                </a:lnTo>
                <a:lnTo>
                  <a:pt x="1490" y="981"/>
                </a:lnTo>
                <a:lnTo>
                  <a:pt x="1488" y="981"/>
                </a:lnTo>
                <a:lnTo>
                  <a:pt x="1490" y="979"/>
                </a:lnTo>
                <a:lnTo>
                  <a:pt x="1490" y="970"/>
                </a:lnTo>
                <a:lnTo>
                  <a:pt x="1488" y="975"/>
                </a:lnTo>
                <a:lnTo>
                  <a:pt x="1488" y="964"/>
                </a:lnTo>
                <a:lnTo>
                  <a:pt x="1486" y="964"/>
                </a:lnTo>
                <a:lnTo>
                  <a:pt x="1488" y="960"/>
                </a:lnTo>
                <a:lnTo>
                  <a:pt x="1492" y="960"/>
                </a:lnTo>
                <a:lnTo>
                  <a:pt x="1494" y="968"/>
                </a:lnTo>
                <a:lnTo>
                  <a:pt x="1499" y="971"/>
                </a:lnTo>
                <a:lnTo>
                  <a:pt x="1503" y="973"/>
                </a:lnTo>
                <a:lnTo>
                  <a:pt x="1505" y="971"/>
                </a:lnTo>
                <a:lnTo>
                  <a:pt x="1507" y="962"/>
                </a:lnTo>
                <a:lnTo>
                  <a:pt x="1459" y="129"/>
                </a:lnTo>
                <a:lnTo>
                  <a:pt x="1488" y="119"/>
                </a:lnTo>
                <a:lnTo>
                  <a:pt x="1488" y="121"/>
                </a:lnTo>
                <a:lnTo>
                  <a:pt x="1490" y="121"/>
                </a:lnTo>
                <a:lnTo>
                  <a:pt x="1488" y="119"/>
                </a:lnTo>
                <a:lnTo>
                  <a:pt x="1459" y="129"/>
                </a:lnTo>
                <a:lnTo>
                  <a:pt x="1432" y="92"/>
                </a:lnTo>
                <a:lnTo>
                  <a:pt x="1430" y="92"/>
                </a:lnTo>
                <a:lnTo>
                  <a:pt x="1428" y="94"/>
                </a:lnTo>
                <a:lnTo>
                  <a:pt x="1430" y="96"/>
                </a:lnTo>
                <a:lnTo>
                  <a:pt x="1430" y="94"/>
                </a:lnTo>
                <a:lnTo>
                  <a:pt x="1432" y="92"/>
                </a:lnTo>
                <a:lnTo>
                  <a:pt x="1459" y="129"/>
                </a:lnTo>
                <a:lnTo>
                  <a:pt x="1553" y="376"/>
                </a:lnTo>
                <a:lnTo>
                  <a:pt x="1546" y="426"/>
                </a:lnTo>
                <a:lnTo>
                  <a:pt x="1544" y="418"/>
                </a:lnTo>
                <a:lnTo>
                  <a:pt x="1544" y="422"/>
                </a:lnTo>
                <a:lnTo>
                  <a:pt x="1544" y="424"/>
                </a:lnTo>
                <a:lnTo>
                  <a:pt x="1544" y="422"/>
                </a:lnTo>
                <a:lnTo>
                  <a:pt x="1544" y="440"/>
                </a:lnTo>
                <a:lnTo>
                  <a:pt x="1546" y="445"/>
                </a:lnTo>
                <a:lnTo>
                  <a:pt x="1546" y="442"/>
                </a:lnTo>
                <a:lnTo>
                  <a:pt x="1546" y="440"/>
                </a:lnTo>
                <a:lnTo>
                  <a:pt x="1546" y="451"/>
                </a:lnTo>
                <a:lnTo>
                  <a:pt x="1547" y="461"/>
                </a:lnTo>
                <a:lnTo>
                  <a:pt x="1547" y="482"/>
                </a:lnTo>
                <a:lnTo>
                  <a:pt x="1547" y="486"/>
                </a:lnTo>
                <a:lnTo>
                  <a:pt x="1549" y="484"/>
                </a:lnTo>
                <a:lnTo>
                  <a:pt x="1549" y="488"/>
                </a:lnTo>
                <a:lnTo>
                  <a:pt x="1549" y="478"/>
                </a:lnTo>
                <a:lnTo>
                  <a:pt x="1551" y="491"/>
                </a:lnTo>
                <a:lnTo>
                  <a:pt x="1553" y="486"/>
                </a:lnTo>
                <a:lnTo>
                  <a:pt x="1553" y="480"/>
                </a:lnTo>
                <a:lnTo>
                  <a:pt x="1553" y="465"/>
                </a:lnTo>
                <a:lnTo>
                  <a:pt x="1551" y="445"/>
                </a:lnTo>
                <a:lnTo>
                  <a:pt x="1546" y="426"/>
                </a:lnTo>
                <a:lnTo>
                  <a:pt x="1555" y="374"/>
                </a:lnTo>
                <a:lnTo>
                  <a:pt x="1553" y="376"/>
                </a:lnTo>
                <a:lnTo>
                  <a:pt x="1459" y="129"/>
                </a:lnTo>
                <a:lnTo>
                  <a:pt x="1609" y="397"/>
                </a:lnTo>
                <a:lnTo>
                  <a:pt x="1609" y="386"/>
                </a:lnTo>
                <a:lnTo>
                  <a:pt x="1609" y="384"/>
                </a:lnTo>
                <a:lnTo>
                  <a:pt x="1605" y="372"/>
                </a:lnTo>
                <a:lnTo>
                  <a:pt x="1605" y="369"/>
                </a:lnTo>
                <a:lnTo>
                  <a:pt x="1603" y="372"/>
                </a:lnTo>
                <a:lnTo>
                  <a:pt x="1603" y="380"/>
                </a:lnTo>
                <a:lnTo>
                  <a:pt x="1605" y="390"/>
                </a:lnTo>
                <a:lnTo>
                  <a:pt x="1611" y="405"/>
                </a:lnTo>
                <a:lnTo>
                  <a:pt x="1609" y="397"/>
                </a:lnTo>
                <a:lnTo>
                  <a:pt x="1459" y="129"/>
                </a:lnTo>
                <a:lnTo>
                  <a:pt x="1618" y="943"/>
                </a:lnTo>
                <a:lnTo>
                  <a:pt x="1620" y="943"/>
                </a:lnTo>
                <a:lnTo>
                  <a:pt x="1624" y="943"/>
                </a:lnTo>
                <a:lnTo>
                  <a:pt x="1613" y="943"/>
                </a:lnTo>
                <a:lnTo>
                  <a:pt x="1618" y="943"/>
                </a:lnTo>
                <a:lnTo>
                  <a:pt x="1459" y="129"/>
                </a:lnTo>
                <a:lnTo>
                  <a:pt x="1551" y="524"/>
                </a:lnTo>
                <a:lnTo>
                  <a:pt x="1553" y="532"/>
                </a:lnTo>
                <a:lnTo>
                  <a:pt x="1553" y="528"/>
                </a:lnTo>
                <a:lnTo>
                  <a:pt x="1551" y="524"/>
                </a:lnTo>
                <a:lnTo>
                  <a:pt x="1459" y="129"/>
                </a:lnTo>
                <a:lnTo>
                  <a:pt x="1474" y="54"/>
                </a:lnTo>
                <a:lnTo>
                  <a:pt x="1473" y="52"/>
                </a:lnTo>
                <a:lnTo>
                  <a:pt x="1473" y="54"/>
                </a:lnTo>
                <a:lnTo>
                  <a:pt x="1474" y="54"/>
                </a:lnTo>
                <a:lnTo>
                  <a:pt x="1459" y="129"/>
                </a:lnTo>
                <a:lnTo>
                  <a:pt x="1419" y="42"/>
                </a:lnTo>
                <a:lnTo>
                  <a:pt x="1419" y="44"/>
                </a:lnTo>
                <a:lnTo>
                  <a:pt x="1421" y="44"/>
                </a:lnTo>
                <a:lnTo>
                  <a:pt x="1421" y="42"/>
                </a:lnTo>
                <a:lnTo>
                  <a:pt x="1419" y="42"/>
                </a:lnTo>
                <a:lnTo>
                  <a:pt x="1459" y="129"/>
                </a:lnTo>
                <a:lnTo>
                  <a:pt x="1417" y="34"/>
                </a:lnTo>
                <a:lnTo>
                  <a:pt x="1419" y="34"/>
                </a:lnTo>
                <a:lnTo>
                  <a:pt x="1421" y="33"/>
                </a:lnTo>
                <a:lnTo>
                  <a:pt x="1421" y="31"/>
                </a:lnTo>
                <a:lnTo>
                  <a:pt x="1421" y="29"/>
                </a:lnTo>
                <a:lnTo>
                  <a:pt x="1421" y="27"/>
                </a:lnTo>
                <a:lnTo>
                  <a:pt x="1419" y="27"/>
                </a:lnTo>
                <a:lnTo>
                  <a:pt x="1419" y="29"/>
                </a:lnTo>
                <a:lnTo>
                  <a:pt x="1417" y="29"/>
                </a:lnTo>
                <a:lnTo>
                  <a:pt x="1417" y="31"/>
                </a:lnTo>
                <a:lnTo>
                  <a:pt x="1417" y="33"/>
                </a:lnTo>
                <a:lnTo>
                  <a:pt x="1417" y="34"/>
                </a:lnTo>
                <a:lnTo>
                  <a:pt x="1459" y="129"/>
                </a:lnTo>
                <a:lnTo>
                  <a:pt x="1413" y="13"/>
                </a:lnTo>
                <a:lnTo>
                  <a:pt x="1415" y="15"/>
                </a:lnTo>
                <a:lnTo>
                  <a:pt x="1415" y="13"/>
                </a:lnTo>
                <a:lnTo>
                  <a:pt x="1417" y="11"/>
                </a:lnTo>
                <a:lnTo>
                  <a:pt x="1417" y="10"/>
                </a:lnTo>
                <a:lnTo>
                  <a:pt x="1417" y="8"/>
                </a:lnTo>
                <a:lnTo>
                  <a:pt x="1415" y="8"/>
                </a:lnTo>
                <a:lnTo>
                  <a:pt x="1415" y="6"/>
                </a:lnTo>
                <a:lnTo>
                  <a:pt x="1415" y="8"/>
                </a:lnTo>
                <a:lnTo>
                  <a:pt x="1415" y="6"/>
                </a:lnTo>
                <a:lnTo>
                  <a:pt x="1415" y="8"/>
                </a:lnTo>
                <a:lnTo>
                  <a:pt x="1413" y="10"/>
                </a:lnTo>
                <a:lnTo>
                  <a:pt x="1413" y="11"/>
                </a:lnTo>
                <a:lnTo>
                  <a:pt x="1413" y="13"/>
                </a:lnTo>
                <a:lnTo>
                  <a:pt x="1459" y="129"/>
                </a:lnTo>
                <a:lnTo>
                  <a:pt x="1426" y="15"/>
                </a:lnTo>
                <a:lnTo>
                  <a:pt x="1426" y="13"/>
                </a:lnTo>
                <a:lnTo>
                  <a:pt x="1426" y="11"/>
                </a:lnTo>
                <a:lnTo>
                  <a:pt x="1426" y="10"/>
                </a:lnTo>
                <a:lnTo>
                  <a:pt x="1425" y="11"/>
                </a:lnTo>
                <a:lnTo>
                  <a:pt x="1425" y="13"/>
                </a:lnTo>
                <a:lnTo>
                  <a:pt x="1425" y="15"/>
                </a:lnTo>
                <a:lnTo>
                  <a:pt x="1426" y="15"/>
                </a:lnTo>
                <a:lnTo>
                  <a:pt x="1459" y="129"/>
                </a:lnTo>
                <a:lnTo>
                  <a:pt x="1428" y="34"/>
                </a:lnTo>
                <a:lnTo>
                  <a:pt x="1428" y="36"/>
                </a:lnTo>
                <a:lnTo>
                  <a:pt x="1430" y="34"/>
                </a:lnTo>
                <a:lnTo>
                  <a:pt x="1430" y="33"/>
                </a:lnTo>
                <a:lnTo>
                  <a:pt x="1428" y="34"/>
                </a:lnTo>
                <a:lnTo>
                  <a:pt x="1459" y="129"/>
                </a:lnTo>
                <a:lnTo>
                  <a:pt x="1459" y="90"/>
                </a:lnTo>
                <a:lnTo>
                  <a:pt x="1459" y="88"/>
                </a:lnTo>
                <a:lnTo>
                  <a:pt x="1457" y="88"/>
                </a:lnTo>
                <a:lnTo>
                  <a:pt x="1459" y="90"/>
                </a:lnTo>
                <a:lnTo>
                  <a:pt x="1459" y="129"/>
                </a:lnTo>
                <a:lnTo>
                  <a:pt x="1480" y="65"/>
                </a:lnTo>
                <a:lnTo>
                  <a:pt x="1478" y="65"/>
                </a:lnTo>
                <a:lnTo>
                  <a:pt x="1478" y="67"/>
                </a:lnTo>
                <a:lnTo>
                  <a:pt x="1480" y="65"/>
                </a:lnTo>
                <a:lnTo>
                  <a:pt x="1459" y="129"/>
                </a:lnTo>
                <a:lnTo>
                  <a:pt x="1505" y="359"/>
                </a:lnTo>
                <a:lnTo>
                  <a:pt x="1503" y="351"/>
                </a:lnTo>
                <a:lnTo>
                  <a:pt x="1503" y="355"/>
                </a:lnTo>
                <a:lnTo>
                  <a:pt x="1505" y="359"/>
                </a:lnTo>
                <a:lnTo>
                  <a:pt x="1459" y="129"/>
                </a:lnTo>
                <a:lnTo>
                  <a:pt x="1434" y="40"/>
                </a:lnTo>
                <a:lnTo>
                  <a:pt x="1436" y="40"/>
                </a:lnTo>
                <a:lnTo>
                  <a:pt x="1436" y="38"/>
                </a:lnTo>
                <a:lnTo>
                  <a:pt x="1438" y="38"/>
                </a:lnTo>
                <a:lnTo>
                  <a:pt x="1436" y="36"/>
                </a:lnTo>
                <a:lnTo>
                  <a:pt x="1438" y="36"/>
                </a:lnTo>
                <a:lnTo>
                  <a:pt x="1438" y="34"/>
                </a:lnTo>
                <a:lnTo>
                  <a:pt x="1436" y="33"/>
                </a:lnTo>
                <a:lnTo>
                  <a:pt x="1438" y="33"/>
                </a:lnTo>
                <a:lnTo>
                  <a:pt x="1436" y="33"/>
                </a:lnTo>
                <a:lnTo>
                  <a:pt x="1434" y="33"/>
                </a:lnTo>
                <a:lnTo>
                  <a:pt x="1434" y="34"/>
                </a:lnTo>
                <a:lnTo>
                  <a:pt x="1432" y="36"/>
                </a:lnTo>
                <a:lnTo>
                  <a:pt x="1432" y="40"/>
                </a:lnTo>
                <a:lnTo>
                  <a:pt x="1434" y="40"/>
                </a:lnTo>
                <a:lnTo>
                  <a:pt x="1459" y="129"/>
                </a:lnTo>
                <a:lnTo>
                  <a:pt x="1440" y="77"/>
                </a:lnTo>
                <a:lnTo>
                  <a:pt x="1442" y="77"/>
                </a:lnTo>
                <a:lnTo>
                  <a:pt x="1442" y="75"/>
                </a:lnTo>
                <a:lnTo>
                  <a:pt x="1442" y="73"/>
                </a:lnTo>
                <a:lnTo>
                  <a:pt x="1440" y="73"/>
                </a:lnTo>
                <a:lnTo>
                  <a:pt x="1440" y="75"/>
                </a:lnTo>
                <a:lnTo>
                  <a:pt x="1440" y="77"/>
                </a:lnTo>
                <a:lnTo>
                  <a:pt x="1459" y="129"/>
                </a:lnTo>
                <a:lnTo>
                  <a:pt x="1448" y="59"/>
                </a:lnTo>
                <a:lnTo>
                  <a:pt x="1450" y="61"/>
                </a:lnTo>
                <a:lnTo>
                  <a:pt x="1451" y="61"/>
                </a:lnTo>
                <a:lnTo>
                  <a:pt x="1451" y="59"/>
                </a:lnTo>
                <a:lnTo>
                  <a:pt x="1451" y="58"/>
                </a:lnTo>
                <a:lnTo>
                  <a:pt x="1450" y="58"/>
                </a:lnTo>
                <a:lnTo>
                  <a:pt x="1448" y="58"/>
                </a:lnTo>
                <a:lnTo>
                  <a:pt x="1448" y="59"/>
                </a:lnTo>
                <a:lnTo>
                  <a:pt x="1459" y="129"/>
                </a:lnTo>
                <a:lnTo>
                  <a:pt x="1438" y="2"/>
                </a:lnTo>
                <a:lnTo>
                  <a:pt x="1436" y="2"/>
                </a:lnTo>
                <a:lnTo>
                  <a:pt x="1436" y="4"/>
                </a:lnTo>
                <a:lnTo>
                  <a:pt x="1438" y="2"/>
                </a:lnTo>
                <a:lnTo>
                  <a:pt x="1459" y="129"/>
                </a:lnTo>
                <a:lnTo>
                  <a:pt x="1442" y="54"/>
                </a:lnTo>
                <a:lnTo>
                  <a:pt x="1444" y="52"/>
                </a:lnTo>
                <a:lnTo>
                  <a:pt x="1444" y="50"/>
                </a:lnTo>
                <a:lnTo>
                  <a:pt x="1442" y="52"/>
                </a:lnTo>
                <a:lnTo>
                  <a:pt x="1442" y="54"/>
                </a:lnTo>
                <a:lnTo>
                  <a:pt x="1459" y="129"/>
                </a:lnTo>
                <a:lnTo>
                  <a:pt x="1544" y="981"/>
                </a:lnTo>
                <a:lnTo>
                  <a:pt x="1544" y="983"/>
                </a:lnTo>
                <a:lnTo>
                  <a:pt x="1546" y="981"/>
                </a:lnTo>
                <a:lnTo>
                  <a:pt x="1544" y="981"/>
                </a:lnTo>
                <a:lnTo>
                  <a:pt x="1459" y="129"/>
                </a:lnTo>
                <a:lnTo>
                  <a:pt x="40" y="461"/>
                </a:lnTo>
                <a:lnTo>
                  <a:pt x="40" y="463"/>
                </a:lnTo>
                <a:lnTo>
                  <a:pt x="42" y="459"/>
                </a:lnTo>
                <a:lnTo>
                  <a:pt x="40" y="461"/>
                </a:lnTo>
                <a:lnTo>
                  <a:pt x="1459" y="129"/>
                </a:lnTo>
                <a:lnTo>
                  <a:pt x="1609" y="369"/>
                </a:lnTo>
                <a:lnTo>
                  <a:pt x="1609" y="347"/>
                </a:lnTo>
                <a:lnTo>
                  <a:pt x="1609" y="349"/>
                </a:lnTo>
                <a:lnTo>
                  <a:pt x="1607" y="342"/>
                </a:lnTo>
                <a:lnTo>
                  <a:pt x="1605" y="336"/>
                </a:lnTo>
                <a:lnTo>
                  <a:pt x="1603" y="332"/>
                </a:lnTo>
                <a:lnTo>
                  <a:pt x="1601" y="332"/>
                </a:lnTo>
                <a:lnTo>
                  <a:pt x="1599" y="336"/>
                </a:lnTo>
                <a:lnTo>
                  <a:pt x="1601" y="353"/>
                </a:lnTo>
                <a:lnTo>
                  <a:pt x="1601" y="359"/>
                </a:lnTo>
                <a:lnTo>
                  <a:pt x="1601" y="346"/>
                </a:lnTo>
                <a:lnTo>
                  <a:pt x="1603" y="342"/>
                </a:lnTo>
                <a:lnTo>
                  <a:pt x="1605" y="347"/>
                </a:lnTo>
                <a:lnTo>
                  <a:pt x="1609" y="369"/>
                </a:lnTo>
                <a:lnTo>
                  <a:pt x="1459" y="129"/>
                </a:lnTo>
                <a:lnTo>
                  <a:pt x="1519" y="449"/>
                </a:lnTo>
                <a:lnTo>
                  <a:pt x="1517" y="407"/>
                </a:lnTo>
                <a:lnTo>
                  <a:pt x="1519" y="442"/>
                </a:lnTo>
                <a:lnTo>
                  <a:pt x="1519" y="449"/>
                </a:lnTo>
                <a:lnTo>
                  <a:pt x="1459" y="129"/>
                </a:lnTo>
                <a:lnTo>
                  <a:pt x="40" y="465"/>
                </a:lnTo>
                <a:lnTo>
                  <a:pt x="38" y="466"/>
                </a:lnTo>
                <a:lnTo>
                  <a:pt x="38" y="470"/>
                </a:lnTo>
                <a:lnTo>
                  <a:pt x="40" y="470"/>
                </a:lnTo>
                <a:lnTo>
                  <a:pt x="42" y="468"/>
                </a:lnTo>
                <a:lnTo>
                  <a:pt x="42" y="465"/>
                </a:lnTo>
                <a:lnTo>
                  <a:pt x="40" y="465"/>
                </a:lnTo>
                <a:lnTo>
                  <a:pt x="1459" y="129"/>
                </a:lnTo>
                <a:lnTo>
                  <a:pt x="1572" y="824"/>
                </a:lnTo>
                <a:lnTo>
                  <a:pt x="1570" y="818"/>
                </a:lnTo>
                <a:lnTo>
                  <a:pt x="1572" y="818"/>
                </a:lnTo>
                <a:lnTo>
                  <a:pt x="1574" y="818"/>
                </a:lnTo>
                <a:lnTo>
                  <a:pt x="1576" y="816"/>
                </a:lnTo>
                <a:lnTo>
                  <a:pt x="1574" y="814"/>
                </a:lnTo>
                <a:lnTo>
                  <a:pt x="1572" y="812"/>
                </a:lnTo>
                <a:lnTo>
                  <a:pt x="1570" y="812"/>
                </a:lnTo>
                <a:lnTo>
                  <a:pt x="1572" y="810"/>
                </a:lnTo>
                <a:lnTo>
                  <a:pt x="1576" y="802"/>
                </a:lnTo>
                <a:lnTo>
                  <a:pt x="1572" y="806"/>
                </a:lnTo>
                <a:lnTo>
                  <a:pt x="1569" y="810"/>
                </a:lnTo>
                <a:lnTo>
                  <a:pt x="1569" y="806"/>
                </a:lnTo>
                <a:lnTo>
                  <a:pt x="1569" y="802"/>
                </a:lnTo>
                <a:lnTo>
                  <a:pt x="1567" y="802"/>
                </a:lnTo>
                <a:lnTo>
                  <a:pt x="1567" y="806"/>
                </a:lnTo>
                <a:lnTo>
                  <a:pt x="1563" y="808"/>
                </a:lnTo>
                <a:lnTo>
                  <a:pt x="1565" y="810"/>
                </a:lnTo>
                <a:lnTo>
                  <a:pt x="1563" y="812"/>
                </a:lnTo>
                <a:lnTo>
                  <a:pt x="1559" y="814"/>
                </a:lnTo>
                <a:lnTo>
                  <a:pt x="1563" y="814"/>
                </a:lnTo>
                <a:lnTo>
                  <a:pt x="1563" y="816"/>
                </a:lnTo>
                <a:lnTo>
                  <a:pt x="1563" y="818"/>
                </a:lnTo>
                <a:lnTo>
                  <a:pt x="1563" y="820"/>
                </a:lnTo>
                <a:lnTo>
                  <a:pt x="1565" y="822"/>
                </a:lnTo>
                <a:lnTo>
                  <a:pt x="1567" y="822"/>
                </a:lnTo>
                <a:lnTo>
                  <a:pt x="1567" y="826"/>
                </a:lnTo>
                <a:lnTo>
                  <a:pt x="1569" y="826"/>
                </a:lnTo>
                <a:lnTo>
                  <a:pt x="1570" y="826"/>
                </a:lnTo>
                <a:lnTo>
                  <a:pt x="1572" y="826"/>
                </a:lnTo>
                <a:lnTo>
                  <a:pt x="1572" y="824"/>
                </a:lnTo>
                <a:lnTo>
                  <a:pt x="1459" y="129"/>
                </a:lnTo>
                <a:lnTo>
                  <a:pt x="1597" y="943"/>
                </a:lnTo>
                <a:lnTo>
                  <a:pt x="1592" y="943"/>
                </a:lnTo>
                <a:lnTo>
                  <a:pt x="1597" y="945"/>
                </a:lnTo>
                <a:lnTo>
                  <a:pt x="1597" y="943"/>
                </a:lnTo>
                <a:lnTo>
                  <a:pt x="1459" y="129"/>
                </a:lnTo>
                <a:lnTo>
                  <a:pt x="33" y="428"/>
                </a:lnTo>
                <a:lnTo>
                  <a:pt x="33" y="420"/>
                </a:lnTo>
                <a:lnTo>
                  <a:pt x="33" y="417"/>
                </a:lnTo>
                <a:lnTo>
                  <a:pt x="31" y="418"/>
                </a:lnTo>
                <a:lnTo>
                  <a:pt x="31" y="420"/>
                </a:lnTo>
                <a:lnTo>
                  <a:pt x="31" y="418"/>
                </a:lnTo>
                <a:lnTo>
                  <a:pt x="31" y="411"/>
                </a:lnTo>
                <a:lnTo>
                  <a:pt x="29" y="424"/>
                </a:lnTo>
                <a:lnTo>
                  <a:pt x="29" y="436"/>
                </a:lnTo>
                <a:lnTo>
                  <a:pt x="31" y="428"/>
                </a:lnTo>
                <a:lnTo>
                  <a:pt x="33" y="428"/>
                </a:lnTo>
                <a:lnTo>
                  <a:pt x="1459" y="129"/>
                </a:lnTo>
                <a:lnTo>
                  <a:pt x="1599" y="941"/>
                </a:lnTo>
                <a:lnTo>
                  <a:pt x="1597" y="943"/>
                </a:lnTo>
                <a:lnTo>
                  <a:pt x="1601" y="941"/>
                </a:lnTo>
                <a:lnTo>
                  <a:pt x="1599" y="941"/>
                </a:lnTo>
                <a:lnTo>
                  <a:pt x="1459" y="129"/>
                </a:lnTo>
                <a:lnTo>
                  <a:pt x="1559" y="793"/>
                </a:lnTo>
                <a:lnTo>
                  <a:pt x="1561" y="793"/>
                </a:lnTo>
                <a:lnTo>
                  <a:pt x="1561" y="795"/>
                </a:lnTo>
                <a:lnTo>
                  <a:pt x="1561" y="797"/>
                </a:lnTo>
                <a:lnTo>
                  <a:pt x="1563" y="799"/>
                </a:lnTo>
                <a:lnTo>
                  <a:pt x="1565" y="799"/>
                </a:lnTo>
                <a:lnTo>
                  <a:pt x="1565" y="797"/>
                </a:lnTo>
                <a:lnTo>
                  <a:pt x="1565" y="795"/>
                </a:lnTo>
                <a:lnTo>
                  <a:pt x="1565" y="793"/>
                </a:lnTo>
                <a:lnTo>
                  <a:pt x="1565" y="791"/>
                </a:lnTo>
                <a:lnTo>
                  <a:pt x="1567" y="789"/>
                </a:lnTo>
                <a:lnTo>
                  <a:pt x="1563" y="791"/>
                </a:lnTo>
                <a:lnTo>
                  <a:pt x="1563" y="789"/>
                </a:lnTo>
                <a:lnTo>
                  <a:pt x="1561" y="789"/>
                </a:lnTo>
                <a:lnTo>
                  <a:pt x="1561" y="791"/>
                </a:lnTo>
                <a:lnTo>
                  <a:pt x="1561" y="793"/>
                </a:lnTo>
                <a:lnTo>
                  <a:pt x="1559" y="793"/>
                </a:lnTo>
                <a:lnTo>
                  <a:pt x="1459" y="129"/>
                </a:lnTo>
                <a:lnTo>
                  <a:pt x="1567" y="849"/>
                </a:lnTo>
                <a:lnTo>
                  <a:pt x="1567" y="847"/>
                </a:lnTo>
                <a:lnTo>
                  <a:pt x="1565" y="849"/>
                </a:lnTo>
                <a:lnTo>
                  <a:pt x="1565" y="862"/>
                </a:lnTo>
                <a:lnTo>
                  <a:pt x="1561" y="889"/>
                </a:lnTo>
                <a:lnTo>
                  <a:pt x="1561" y="893"/>
                </a:lnTo>
                <a:lnTo>
                  <a:pt x="1563" y="891"/>
                </a:lnTo>
                <a:lnTo>
                  <a:pt x="1567" y="883"/>
                </a:lnTo>
                <a:lnTo>
                  <a:pt x="1569" y="881"/>
                </a:lnTo>
                <a:lnTo>
                  <a:pt x="1569" y="879"/>
                </a:lnTo>
                <a:lnTo>
                  <a:pt x="1567" y="872"/>
                </a:lnTo>
                <a:lnTo>
                  <a:pt x="1567" y="862"/>
                </a:lnTo>
                <a:lnTo>
                  <a:pt x="1567" y="849"/>
                </a:lnTo>
                <a:lnTo>
                  <a:pt x="1459" y="129"/>
                </a:lnTo>
                <a:lnTo>
                  <a:pt x="1547" y="1129"/>
                </a:lnTo>
                <a:lnTo>
                  <a:pt x="1547" y="1131"/>
                </a:lnTo>
                <a:lnTo>
                  <a:pt x="1549" y="1129"/>
                </a:lnTo>
                <a:lnTo>
                  <a:pt x="1547" y="1129"/>
                </a:lnTo>
                <a:lnTo>
                  <a:pt x="1459" y="129"/>
                </a:lnTo>
                <a:lnTo>
                  <a:pt x="11" y="461"/>
                </a:lnTo>
                <a:lnTo>
                  <a:pt x="13" y="445"/>
                </a:lnTo>
                <a:lnTo>
                  <a:pt x="10" y="461"/>
                </a:lnTo>
                <a:lnTo>
                  <a:pt x="10" y="470"/>
                </a:lnTo>
                <a:lnTo>
                  <a:pt x="11" y="470"/>
                </a:lnTo>
                <a:lnTo>
                  <a:pt x="11" y="461"/>
                </a:lnTo>
                <a:lnTo>
                  <a:pt x="1459" y="129"/>
                </a:lnTo>
                <a:lnTo>
                  <a:pt x="2" y="626"/>
                </a:lnTo>
                <a:lnTo>
                  <a:pt x="0" y="618"/>
                </a:lnTo>
                <a:lnTo>
                  <a:pt x="0" y="628"/>
                </a:lnTo>
                <a:lnTo>
                  <a:pt x="2" y="628"/>
                </a:lnTo>
                <a:lnTo>
                  <a:pt x="2" y="626"/>
                </a:lnTo>
                <a:lnTo>
                  <a:pt x="1459" y="129"/>
                </a:lnTo>
                <a:lnTo>
                  <a:pt x="1572" y="862"/>
                </a:lnTo>
                <a:lnTo>
                  <a:pt x="1574" y="862"/>
                </a:lnTo>
                <a:lnTo>
                  <a:pt x="1576" y="862"/>
                </a:lnTo>
                <a:lnTo>
                  <a:pt x="1578" y="858"/>
                </a:lnTo>
                <a:lnTo>
                  <a:pt x="1574" y="850"/>
                </a:lnTo>
                <a:lnTo>
                  <a:pt x="1572" y="850"/>
                </a:lnTo>
                <a:lnTo>
                  <a:pt x="1572" y="852"/>
                </a:lnTo>
                <a:lnTo>
                  <a:pt x="1570" y="856"/>
                </a:lnTo>
                <a:lnTo>
                  <a:pt x="1570" y="862"/>
                </a:lnTo>
                <a:lnTo>
                  <a:pt x="1572" y="862"/>
                </a:lnTo>
                <a:lnTo>
                  <a:pt x="1459" y="129"/>
                </a:lnTo>
                <a:lnTo>
                  <a:pt x="1570" y="693"/>
                </a:lnTo>
                <a:lnTo>
                  <a:pt x="1570" y="691"/>
                </a:lnTo>
                <a:lnTo>
                  <a:pt x="1569" y="691"/>
                </a:lnTo>
                <a:lnTo>
                  <a:pt x="1567" y="699"/>
                </a:lnTo>
                <a:lnTo>
                  <a:pt x="1569" y="701"/>
                </a:lnTo>
                <a:lnTo>
                  <a:pt x="1572" y="705"/>
                </a:lnTo>
                <a:lnTo>
                  <a:pt x="1572" y="703"/>
                </a:lnTo>
                <a:lnTo>
                  <a:pt x="1570" y="699"/>
                </a:lnTo>
                <a:lnTo>
                  <a:pt x="1569" y="695"/>
                </a:lnTo>
                <a:lnTo>
                  <a:pt x="1570" y="693"/>
                </a:lnTo>
                <a:lnTo>
                  <a:pt x="1459" y="129"/>
                </a:lnTo>
                <a:lnTo>
                  <a:pt x="1565" y="1137"/>
                </a:lnTo>
                <a:lnTo>
                  <a:pt x="1567" y="1133"/>
                </a:lnTo>
                <a:lnTo>
                  <a:pt x="1565" y="1135"/>
                </a:lnTo>
                <a:lnTo>
                  <a:pt x="1565" y="1137"/>
                </a:lnTo>
                <a:lnTo>
                  <a:pt x="1459" y="129"/>
                </a:lnTo>
                <a:close/>
              </a:path>
            </a:pathLst>
          </a:custGeom>
          <a:solidFill>
            <a:schemeClr val="bg2">
              <a:tint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>
              <a:effectLst>
                <a:outerShdw blurRad="50800" dist="508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タイトル プレースホルダ 2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/>
              <a:t>マスタ タイトルの書式設定</a:t>
            </a:r>
            <a:endParaRPr kumimoji="0"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00174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/>
              <a:t>マスタ テキストの書式設定</a:t>
            </a:r>
          </a:p>
          <a:p>
            <a:pPr lvl="1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2 </a:t>
            </a:r>
            <a:r>
              <a:rPr kumimoji="0" lang="ja-JP" altLang="en-US"/>
              <a:t>レベル</a:t>
            </a:r>
          </a:p>
          <a:p>
            <a:pPr lvl="2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3 </a:t>
            </a:r>
            <a:r>
              <a:rPr kumimoji="0" lang="ja-JP" altLang="en-US"/>
              <a:t>レベル</a:t>
            </a:r>
          </a:p>
          <a:p>
            <a:pPr lvl="3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4 </a:t>
            </a:r>
            <a:r>
              <a:rPr kumimoji="0" lang="ja-JP" altLang="en-US"/>
              <a:t>レベル</a:t>
            </a:r>
          </a:p>
          <a:p>
            <a:pPr lvl="4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5 </a:t>
            </a:r>
            <a:r>
              <a:rPr kumimoji="0" lang="ja-JP" altLang="en-US"/>
              <a:t>レベル</a:t>
            </a:r>
            <a:endParaRPr kumimoji="0" lang="en-US"/>
          </a:p>
        </p:txBody>
      </p:sp>
      <p:sp>
        <p:nvSpPr>
          <p:cNvPr id="17" name="日付プレースホルダ 1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2022/9/14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2022</a:t>
            </a:r>
            <a:r>
              <a:rPr kumimoji="1" lang="ja-JP" altLang="en-US"/>
              <a:t>年</a:t>
            </a:r>
            <a:r>
              <a:rPr kumimoji="1" lang="en-US" altLang="ja-JP" dirty="0"/>
              <a:t>A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12" name="スライド番号プレースホルダ 1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DF77D8D-9987-453A-9A05-EB91CA595C6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1" sz="4400" baseline="0">
          <a:gradFill flip="none" rotWithShape="1">
            <a:gsLst>
              <a:gs pos="60000">
                <a:schemeClr val="tx2"/>
              </a:gs>
              <a:gs pos="100000">
                <a:schemeClr val="tx2">
                  <a:tint val="20000"/>
                </a:schemeClr>
              </a:gs>
            </a:gsLst>
            <a:lin ang="5400000" scaled="1"/>
            <a:tileRect/>
          </a:gradFill>
          <a:effectLst>
            <a:outerShdw blurRad="127000" algn="tl" rotWithShape="0">
              <a:schemeClr val="bg1">
                <a:alpha val="9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u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>
            <a:tint val="75000"/>
          </a:schemeClr>
        </a:buClr>
        <a:buSzPct val="55000"/>
        <a:buFont typeface="Wingdings"/>
        <a:buChar char="u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SzPct val="55000"/>
        <a:buFont typeface="Wingdings"/>
        <a:buChar char="u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50000"/>
        <a:buFont typeface="Wingdings"/>
        <a:buChar char="u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5">
            <a:shade val="75000"/>
          </a:schemeClr>
        </a:buClr>
        <a:buSzPct val="45000"/>
        <a:buFont typeface="Wingdings"/>
        <a:buChar char="u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6">
            <a:shade val="75000"/>
          </a:schemeClr>
        </a:buClr>
        <a:buSzPct val="60000"/>
        <a:buFont typeface="Wingdings"/>
        <a:buChar char="u"/>
        <a:defRPr kumimoji="1" sz="20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"/>
        <a:buChar char="u"/>
        <a:defRPr kumimoji="1" sz="20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tx2">
            <a:tint val="50000"/>
          </a:schemeClr>
        </a:buClr>
        <a:buSzPct val="50000"/>
        <a:buFont typeface="Wingdings"/>
        <a:buChar char="u"/>
        <a:defRPr kumimoji="1" sz="20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4"/>
        </a:buClr>
        <a:buSzPct val="50000"/>
        <a:buFont typeface="Wingdings"/>
        <a:buChar char="u"/>
        <a:defRPr kumimoji="1" sz="20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tacm.adm.u-tokyo.ac.jp/webmtn/LoginServlet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utelecon.adm.u-tokyo.ac.jp/itc_lm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utelecon.adm.u-tokyo.ac.jp/oc/#googl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tacm.adm.u-tokyo.ac.jp/webmtn/LoginServle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utacm.adm.u-tokyo.ac.jp/webmtn/LoginServle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utacm.adm.u-tokyo.ac.jp/webmtn/LoginServlet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itc-lms.ecc.u-tokyo.ac.jp/login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tacm.adm.u-tokyo.ac.jp/webmtn/LoginServle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utacm.adm.u-tokyo.ac.jp/webmtn/LoginServle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.png"/><Relationship Id="rId5" Type="http://schemas.openxmlformats.org/officeDocument/2006/relationships/hyperlink" Target="https://utacm.adm.u-tokyo.ac.jp/webmtn/LoginServlet" TargetMode="Externa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tacm.adm.u-tokyo.ac.jp/webmtn/LoginServlet" TargetMode="External"/><Relationship Id="rId2" Type="http://schemas.openxmlformats.org/officeDocument/2006/relationships/hyperlink" Target="https://utelecon.adm.u-tokyo.ac.jp/faculty_members/ur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utacm.adm.u-tokyo.ac.jp/webmtn/LoginServle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00F150-51B7-C47A-3BAE-0B791A23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ITC-LMS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19664A-7BD2-D12F-B687-D7D3D74BA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教材配布，レポート回収，小テストなどに使えます</a:t>
            </a:r>
            <a:endParaRPr lang="en-US" altLang="ja-JP" dirty="0"/>
          </a:p>
          <a:p>
            <a:r>
              <a:rPr lang="ja-JP" altLang="en-US"/>
              <a:t>オンライン授業の</a:t>
            </a:r>
            <a:r>
              <a:rPr lang="en-US" altLang="ja-JP" dirty="0"/>
              <a:t> URL </a:t>
            </a:r>
            <a:r>
              <a:rPr lang="ja-JP" altLang="en-US"/>
              <a:t>を作成したら，</a:t>
            </a:r>
            <a:r>
              <a:rPr lang="en-US" altLang="ja-JP" dirty="0"/>
              <a:t>ITC-LMS </a:t>
            </a:r>
            <a:r>
              <a:rPr lang="ja-JP" altLang="en-US"/>
              <a:t>に掲載して，学生に周知します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https://utelecon.adm.u-tokyo.ac.jp/itc_lms</a:t>
            </a:r>
            <a:r>
              <a:rPr lang="en-US" altLang="ja-JP" dirty="0"/>
              <a:t> </a:t>
            </a:r>
            <a:r>
              <a:rPr lang="ja-JP" altLang="en-US"/>
              <a:t>もご参照ください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300CC7-D0C1-5FB5-C3F4-32BFBE85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3B935D-5C3A-AC26-2AAC-CB4AA68F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7BE7A1-705C-AB72-942C-C767AD9C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6FCFA88-9315-11A1-AF9B-B0FF90E4BFDC}"/>
              </a:ext>
            </a:extLst>
          </p:cNvPr>
          <p:cNvGrpSpPr/>
          <p:nvPr/>
        </p:nvGrpSpPr>
        <p:grpSpPr>
          <a:xfrm>
            <a:off x="469291" y="4293096"/>
            <a:ext cx="8339091" cy="2148583"/>
            <a:chOff x="469291" y="4088729"/>
            <a:chExt cx="8339091" cy="2148583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6DA69DD-AC87-802C-60C4-36561133B7C6}"/>
                </a:ext>
              </a:extLst>
            </p:cNvPr>
            <p:cNvGrpSpPr/>
            <p:nvPr/>
          </p:nvGrpSpPr>
          <p:grpSpPr>
            <a:xfrm>
              <a:off x="1006809" y="5573119"/>
              <a:ext cx="7313147" cy="223445"/>
              <a:chOff x="1006809" y="5590024"/>
              <a:chExt cx="7313147" cy="223445"/>
            </a:xfrm>
          </p:grpSpPr>
          <p:sp>
            <p:nvSpPr>
              <p:cNvPr id="26" name="矢印: 上 11">
                <a:extLst>
                  <a:ext uri="{FF2B5EF4-FFF2-40B4-BE49-F238E27FC236}">
                    <a16:creationId xmlns:a16="http://schemas.microsoft.com/office/drawing/2014/main" id="{14AF08F4-AE55-7A6C-1200-8FD17B3C5490}"/>
                  </a:ext>
                </a:extLst>
              </p:cNvPr>
              <p:cNvSpPr/>
              <p:nvPr/>
            </p:nvSpPr>
            <p:spPr>
              <a:xfrm>
                <a:off x="1006809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27" name="矢印: 上 12">
                <a:extLst>
                  <a:ext uri="{FF2B5EF4-FFF2-40B4-BE49-F238E27FC236}">
                    <a16:creationId xmlns:a16="http://schemas.microsoft.com/office/drawing/2014/main" id="{0E6672EA-7CA1-EF8B-6F48-56FB9BF46879}"/>
                  </a:ext>
                </a:extLst>
              </p:cNvPr>
              <p:cNvSpPr/>
              <p:nvPr/>
            </p:nvSpPr>
            <p:spPr>
              <a:xfrm>
                <a:off x="2649155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28" name="矢印: 上 13">
                <a:extLst>
                  <a:ext uri="{FF2B5EF4-FFF2-40B4-BE49-F238E27FC236}">
                    <a16:creationId xmlns:a16="http://schemas.microsoft.com/office/drawing/2014/main" id="{100E7BE2-3AEC-1993-17E3-2F9E784B929D}"/>
                  </a:ext>
                </a:extLst>
              </p:cNvPr>
              <p:cNvSpPr/>
              <p:nvPr/>
            </p:nvSpPr>
            <p:spPr>
              <a:xfrm>
                <a:off x="4275627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29" name="矢印: 上 15">
                <a:extLst>
                  <a:ext uri="{FF2B5EF4-FFF2-40B4-BE49-F238E27FC236}">
                    <a16:creationId xmlns:a16="http://schemas.microsoft.com/office/drawing/2014/main" id="{91B12DDA-93DB-A6DA-E657-3149711723D7}"/>
                  </a:ext>
                </a:extLst>
              </p:cNvPr>
              <p:cNvSpPr/>
              <p:nvPr/>
            </p:nvSpPr>
            <p:spPr>
              <a:xfrm>
                <a:off x="7786810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sp>
            <p:nvSpPr>
              <p:cNvPr id="30" name="矢印: 上 34">
                <a:extLst>
                  <a:ext uri="{FF2B5EF4-FFF2-40B4-BE49-F238E27FC236}">
                    <a16:creationId xmlns:a16="http://schemas.microsoft.com/office/drawing/2014/main" id="{B8013AA9-E622-69FF-919A-F350224F3C3B}"/>
                  </a:ext>
                </a:extLst>
              </p:cNvPr>
              <p:cNvSpPr/>
              <p:nvPr/>
            </p:nvSpPr>
            <p:spPr>
              <a:xfrm>
                <a:off x="6043674" y="5590024"/>
                <a:ext cx="533146" cy="22344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25418239-480A-114F-1261-B13A5808B62F}"/>
                </a:ext>
              </a:extLst>
            </p:cNvPr>
            <p:cNvGrpSpPr/>
            <p:nvPr/>
          </p:nvGrpSpPr>
          <p:grpSpPr>
            <a:xfrm>
              <a:off x="470036" y="5814150"/>
              <a:ext cx="8337600" cy="423162"/>
              <a:chOff x="457200" y="5814150"/>
              <a:chExt cx="8337600" cy="423162"/>
            </a:xfrm>
          </p:grpSpPr>
          <p:sp>
            <p:nvSpPr>
              <p:cNvPr id="24" name="正方形/長方形 4">
                <a:extLst>
                  <a:ext uri="{FF2B5EF4-FFF2-40B4-BE49-F238E27FC236}">
                    <a16:creationId xmlns:a16="http://schemas.microsoft.com/office/drawing/2014/main" id="{1367D239-B66E-97A8-2EC5-02C5A4C87E1E}"/>
                  </a:ext>
                </a:extLst>
              </p:cNvPr>
              <p:cNvSpPr/>
              <p:nvPr/>
            </p:nvSpPr>
            <p:spPr>
              <a:xfrm>
                <a:off x="457200" y="5814150"/>
                <a:ext cx="8337600" cy="42316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hlinkClick r:id="rId3"/>
                  </a:rPr>
                  <a:t>UTokyo Account</a:t>
                </a:r>
                <a:endParaRPr kumimoji="1" lang="ja-JP" altLang="en-US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" name="四角形: 角を丸くする 26">
                <a:extLst>
                  <a:ext uri="{FF2B5EF4-FFF2-40B4-BE49-F238E27FC236}">
                    <a16:creationId xmlns:a16="http://schemas.microsoft.com/office/drawing/2014/main" id="{141762AF-C698-69F7-A724-D227F3791A81}"/>
                  </a:ext>
                </a:extLst>
              </p:cNvPr>
              <p:cNvSpPr/>
              <p:nvPr/>
            </p:nvSpPr>
            <p:spPr>
              <a:xfrm>
                <a:off x="6121152" y="5914009"/>
                <a:ext cx="864096" cy="22344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dirty="0">
                    <a:solidFill>
                      <a:schemeClr val="tx1"/>
                    </a:solidFill>
                    <a:hlinkClick r:id="rId4"/>
                  </a:rPr>
                  <a:t>要有効化</a:t>
                </a:r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F1FE5C45-1E3F-3371-4FBF-019A483FFC1B}"/>
                </a:ext>
              </a:extLst>
            </p:cNvPr>
            <p:cNvGrpSpPr/>
            <p:nvPr/>
          </p:nvGrpSpPr>
          <p:grpSpPr>
            <a:xfrm>
              <a:off x="469291" y="4088729"/>
              <a:ext cx="8339091" cy="1466805"/>
              <a:chOff x="481382" y="4088729"/>
              <a:chExt cx="8339091" cy="1466805"/>
            </a:xfrm>
          </p:grpSpPr>
          <p:sp>
            <p:nvSpPr>
              <p:cNvPr id="11" name="四角形: 角を丸くする 26">
                <a:extLst>
                  <a:ext uri="{FF2B5EF4-FFF2-40B4-BE49-F238E27FC236}">
                    <a16:creationId xmlns:a16="http://schemas.microsoft.com/office/drawing/2014/main" id="{92C5BA58-2A1D-0513-8EC3-6D815F29FE32}"/>
                  </a:ext>
                </a:extLst>
              </p:cNvPr>
              <p:cNvSpPr/>
              <p:nvPr/>
            </p:nvSpPr>
            <p:spPr>
              <a:xfrm>
                <a:off x="7714378" y="4149080"/>
                <a:ext cx="864096" cy="22344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dirty="0">
                    <a:solidFill>
                      <a:schemeClr val="tx1"/>
                    </a:solidFill>
                    <a:hlinkClick r:id="rId4"/>
                  </a:rPr>
                  <a:t>要有効化</a:t>
                </a:r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9">
                <a:extLst>
                  <a:ext uri="{FF2B5EF4-FFF2-40B4-BE49-F238E27FC236}">
                    <a16:creationId xmlns:a16="http://schemas.microsoft.com/office/drawing/2014/main" id="{45D0D319-BF2D-D209-D06A-66824205A108}"/>
                  </a:ext>
                </a:extLst>
              </p:cNvPr>
              <p:cNvSpPr/>
              <p:nvPr/>
            </p:nvSpPr>
            <p:spPr>
              <a:xfrm>
                <a:off x="5384609" y="4095403"/>
                <a:ext cx="1851276" cy="145345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" name="正方形/長方形 8">
                <a:extLst>
                  <a:ext uri="{FF2B5EF4-FFF2-40B4-BE49-F238E27FC236}">
                    <a16:creationId xmlns:a16="http://schemas.microsoft.com/office/drawing/2014/main" id="{A03B6102-C714-F0AC-2EA6-25FA14C3997A}"/>
                  </a:ext>
                </a:extLst>
              </p:cNvPr>
              <p:cNvSpPr/>
              <p:nvPr/>
            </p:nvSpPr>
            <p:spPr>
              <a:xfrm>
                <a:off x="7286293" y="4088729"/>
                <a:ext cx="1534180" cy="146680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49F5B2A1-2DE4-7003-4911-E7A2E2E51014}"/>
                  </a:ext>
                </a:extLst>
              </p:cNvPr>
              <p:cNvGrpSpPr/>
              <p:nvPr/>
            </p:nvGrpSpPr>
            <p:grpSpPr>
              <a:xfrm>
                <a:off x="481382" y="4102131"/>
                <a:ext cx="1584000" cy="1440000"/>
                <a:chOff x="481382" y="4128535"/>
                <a:chExt cx="1584000" cy="1440000"/>
              </a:xfrm>
            </p:grpSpPr>
            <p:sp>
              <p:nvSpPr>
                <p:cNvPr id="22" name="正方形/長方形 5">
                  <a:extLst>
                    <a:ext uri="{FF2B5EF4-FFF2-40B4-BE49-F238E27FC236}">
                      <a16:creationId xmlns:a16="http://schemas.microsoft.com/office/drawing/2014/main" id="{8B9C9718-726E-E2BD-470F-669B904AE577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12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DB2413E7-09F9-4B8A-C828-BEB5934F8C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76B3EEEB-2BA8-222D-C71E-D1A7FAC74604}"/>
                  </a:ext>
                </a:extLst>
              </p:cNvPr>
              <p:cNvGrpSpPr/>
              <p:nvPr/>
            </p:nvGrpSpPr>
            <p:grpSpPr>
              <a:xfrm>
                <a:off x="2115791" y="4102131"/>
                <a:ext cx="1584000" cy="1440000"/>
                <a:chOff x="2123728" y="4094174"/>
                <a:chExt cx="1584000" cy="1440000"/>
              </a:xfrm>
            </p:grpSpPr>
            <p:sp>
              <p:nvSpPr>
                <p:cNvPr id="20" name="正方形/長方形 6">
                  <a:extLst>
                    <a:ext uri="{FF2B5EF4-FFF2-40B4-BE49-F238E27FC236}">
                      <a16:creationId xmlns:a16="http://schemas.microsoft.com/office/drawing/2014/main" id="{074B3252-9365-BC3D-B847-8B39A09040DF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12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4" descr="ITC Learning Management System">
                  <a:extLst>
                    <a:ext uri="{FF2B5EF4-FFF2-40B4-BE49-F238E27FC236}">
                      <a16:creationId xmlns:a16="http://schemas.microsoft.com/office/drawing/2014/main" id="{1584724E-EB79-560F-CC49-168B1F636F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BC29BB2E-3B46-6C01-F33C-4907D3AA1C36}"/>
                  </a:ext>
                </a:extLst>
              </p:cNvPr>
              <p:cNvGrpSpPr/>
              <p:nvPr/>
            </p:nvGrpSpPr>
            <p:grpSpPr>
              <a:xfrm>
                <a:off x="3750200" y="4102131"/>
                <a:ext cx="1584000" cy="1440000"/>
                <a:chOff x="3751026" y="4089184"/>
                <a:chExt cx="1584000" cy="1440000"/>
              </a:xfrm>
            </p:grpSpPr>
            <p:sp>
              <p:nvSpPr>
                <p:cNvPr id="18" name="正方形/長方形 36">
                  <a:extLst>
                    <a:ext uri="{FF2B5EF4-FFF2-40B4-BE49-F238E27FC236}">
                      <a16:creationId xmlns:a16="http://schemas.microsoft.com/office/drawing/2014/main" id="{393C0215-B63F-65F6-50AE-FA8F676FDBE2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12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19" name="Picture 6" descr="Zoomのロゴ">
                  <a:extLst>
                    <a:ext uri="{FF2B5EF4-FFF2-40B4-BE49-F238E27FC236}">
                      <a16:creationId xmlns:a16="http://schemas.microsoft.com/office/drawing/2014/main" id="{1F33CCB3-4356-BDE4-BF4A-5E46E79766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四角形: 角を丸くする 26">
                <a:extLst>
                  <a:ext uri="{FF2B5EF4-FFF2-40B4-BE49-F238E27FC236}">
                    <a16:creationId xmlns:a16="http://schemas.microsoft.com/office/drawing/2014/main" id="{365F5566-2937-F850-A3B8-5C27D1EE5BC8}"/>
                  </a:ext>
                </a:extLst>
              </p:cNvPr>
              <p:cNvSpPr/>
              <p:nvPr/>
            </p:nvSpPr>
            <p:spPr>
              <a:xfrm>
                <a:off x="7822704" y="4170514"/>
                <a:ext cx="864096" cy="22344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dirty="0">
                    <a:solidFill>
                      <a:schemeClr val="tx1"/>
                    </a:solidFill>
                    <a:hlinkClick r:id="rId4"/>
                  </a:rPr>
                  <a:t>要有効化</a:t>
                </a:r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4689F86-7777-3231-CBF8-1DF2DE69CD17}"/>
              </a:ext>
            </a:extLst>
          </p:cNvPr>
          <p:cNvSpPr/>
          <p:nvPr/>
        </p:nvSpPr>
        <p:spPr>
          <a:xfrm>
            <a:off x="2109600" y="4294808"/>
            <a:ext cx="1584000" cy="144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675616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D79871-DC6E-909A-E96A-D4B3DF3C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未履修での聴講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4E3D8F-AD03-6F21-6E43-3DEC49304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デフォルトでは，履修登録期間中は仮登録を許可し，その後は不許可にしています</a:t>
            </a:r>
            <a:endParaRPr lang="en-US" altLang="ja-JP" dirty="0"/>
          </a:p>
          <a:p>
            <a:r>
              <a:rPr lang="ja-JP" altLang="en-US"/>
              <a:t>過去の例では，履修登録期間終了後に「使えなくなった」という質問が多くよせられます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652319-D41B-B7D2-036A-5431159F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1AE925-5252-EE87-C40C-96BC131A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BC39A3-615A-03FD-3365-B16ACC14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F62EACC-7206-F87C-2F20-4EA606D92953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08D51B10-9E43-C319-8EA5-F162B823A2EF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F2E2592E-4A13-812E-E978-F81AB819EC4C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6A29CF1D-F62C-7932-026E-AAEAFAD43B01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DFD631D6-1359-BD5F-CEF8-CB1078DE2AAB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CA7ED3DA-8548-F186-397D-6E185BE94F12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BDB39CE5-A700-BF5D-3730-36E8FDF0CABB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7725C60F-B716-333B-1C61-0EF9AA3322B3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81E1F884-C5E9-4C5E-56E4-0393C04C3DAC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AEB33B73-0B33-D39D-7F66-85E1DF935A1C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509818A-2669-974C-23C5-0D25ACC73378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08D1B3D0-D5AB-C5C1-1976-540789BFC3AE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79AB9F56-E901-B15E-96A8-EF43135079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CC9AD6BA-451F-3522-8DAA-8FBAE655C6E9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A97DC3CB-F865-5734-4453-6A580B8BD321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DD6DB0A3-8EB2-4905-98B4-D8417429B1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435854B9-A8C7-A9C9-86ED-82B28E71F54C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0B067590-3EF1-66FE-48B1-A5FA9A28ABE6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2BF0864D-5442-BE79-9BAC-DE86B73796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B00FFA5-C865-923A-5B3A-C3E0E7EFBE40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EB0F974-520E-A0BF-C567-DBF4C70E0F9C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835098A-5F9D-AA99-51D1-62177E1A8704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35BB39B-6B20-6596-54F7-3083A29FE082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graphicFrame>
        <p:nvGraphicFramePr>
          <p:cNvPr id="30" name="表 10">
            <a:extLst>
              <a:ext uri="{FF2B5EF4-FFF2-40B4-BE49-F238E27FC236}">
                <a16:creationId xmlns:a16="http://schemas.microsoft.com/office/drawing/2014/main" id="{4093C677-9F15-087D-C9B1-031826D8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866979"/>
              </p:ext>
            </p:extLst>
          </p:nvPr>
        </p:nvGraphicFramePr>
        <p:xfrm>
          <a:off x="179512" y="3387049"/>
          <a:ext cx="8794405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375">
                  <a:extLst>
                    <a:ext uri="{9D8B030D-6E8A-4147-A177-3AD203B41FA5}">
                      <a16:colId xmlns:a16="http://schemas.microsoft.com/office/drawing/2014/main" val="1174276064"/>
                    </a:ext>
                  </a:extLst>
                </a:gridCol>
                <a:gridCol w="1921193">
                  <a:extLst>
                    <a:ext uri="{9D8B030D-6E8A-4147-A177-3AD203B41FA5}">
                      <a16:colId xmlns:a16="http://schemas.microsoft.com/office/drawing/2014/main" val="3117947069"/>
                    </a:ext>
                  </a:extLst>
                </a:gridCol>
                <a:gridCol w="4270837">
                  <a:extLst>
                    <a:ext uri="{9D8B030D-6E8A-4147-A177-3AD203B41FA5}">
                      <a16:colId xmlns:a16="http://schemas.microsoft.com/office/drawing/2014/main" val="420485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200"/>
                        <a:t>学生の登録方法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200"/>
                        <a:t>参加開始時期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200"/>
                        <a:t>参加の可否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04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200" dirty="0"/>
                        <a:t>UTAS</a:t>
                      </a:r>
                      <a:r>
                        <a:rPr kumimoji="1" lang="ja-JP" altLang="en-US" sz="2200"/>
                        <a:t>で履修登録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/>
                        <a:t>登録の翌日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/>
                        <a:t>必ず参加可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256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200" dirty="0"/>
                        <a:t>ITC-LMS</a:t>
                      </a:r>
                      <a:r>
                        <a:rPr kumimoji="1" lang="ja-JP" altLang="en-US" sz="2200"/>
                        <a:t>で教員が登録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/>
                        <a:t>学生が次にログインした時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/>
                        <a:t>仮登録を許可すると参加可</a:t>
                      </a:r>
                      <a:endParaRPr kumimoji="1" lang="en-US" altLang="ja-JP" sz="2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/>
                        <a:t>不許可に変更で参加取り消し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74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200" dirty="0"/>
                        <a:t>ITC-LMS</a:t>
                      </a:r>
                      <a:r>
                        <a:rPr kumimoji="1" lang="ja-JP" altLang="en-US" sz="2200"/>
                        <a:t>で学生が自己登録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200"/>
                        <a:t>即時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200"/>
                        <a:t>仮登録と自己登録を許可すると参加可</a:t>
                      </a:r>
                      <a:endParaRPr kumimoji="1" lang="en-US" altLang="ja-JP" sz="2200" dirty="0"/>
                    </a:p>
                    <a:p>
                      <a:r>
                        <a:rPr kumimoji="1" lang="ja-JP" altLang="en-US" sz="2200"/>
                        <a:t>不許可に変更で参加取り消し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340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760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0D316878-CDA6-9C66-3AD5-26003EACD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" b="1931"/>
          <a:stretch/>
        </p:blipFill>
        <p:spPr>
          <a:xfrm>
            <a:off x="72511" y="3256504"/>
            <a:ext cx="9016769" cy="2232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C0EEB5-E643-28BF-1CD9-79C1C999B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未履修での聴講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020A59-6347-5218-6EEA-BDAEE464E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履修期間中は，仮登録・自己登録を許可するのがお勧めです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0B3195-DC9D-1C81-7F6A-898D60B2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57341D-4A04-8F17-E5E6-8F027508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F3DB49-165D-F657-26F4-9730EDA9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75CB471-7F9E-1BBA-FFA7-597C18047D8E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76F25940-88F3-1BC1-ED26-FB9806876719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EBBF3B2A-47B3-3237-AEDE-CF3001337E68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397961BD-D88E-5537-A755-AEB4815D9CCC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E49D558F-2268-DD7D-11A4-FE198C7B0E8C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72FF30EE-DCAD-F3FE-067B-E089C8193A83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238F7062-8394-8169-E92A-0B5F370FFD5B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3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83900FD-0D26-4EAD-D8B3-BD039F4682F1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E0D03953-4F9C-5D71-2ECC-CF446EE25C3A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01E2177D-E435-6A59-8D0F-31B9C316AE4C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7403515B-A0B4-D129-FBFC-1CFF77C477D1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C8C46217-F7BD-F728-0798-A50C7E79E7F2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377C07FD-D370-7565-8687-3800D9942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47431E3A-4A0B-0B08-DC73-697DD253434B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8F446CD3-83B2-A68B-850F-1791F72EACD6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ADCB947F-037E-F12E-FD8A-3E438B5AE2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49D8EE4E-EA8C-DFDE-997C-1CA1B4E9C4A6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E7073681-26B8-7514-DAF9-CD7EA0CC84B5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4069F4D3-A845-4BBD-A647-4E18EABC3B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C9DB921-1936-76F9-8534-AA954BB4FA51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5EDF16D-92B7-5ECB-1612-AE20DF4664F3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F7A3947-2036-BEA6-7892-F194BE53A225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9208469-C249-592A-2144-E86ECABC26CB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F99003B-05C2-9C02-83DB-A2C4FB8C4ED2}"/>
              </a:ext>
            </a:extLst>
          </p:cNvPr>
          <p:cNvSpPr/>
          <p:nvPr/>
        </p:nvSpPr>
        <p:spPr>
          <a:xfrm>
            <a:off x="2537280" y="4340539"/>
            <a:ext cx="252000" cy="28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吹き出し 31">
            <a:extLst>
              <a:ext uri="{FF2B5EF4-FFF2-40B4-BE49-F238E27FC236}">
                <a16:creationId xmlns:a16="http://schemas.microsoft.com/office/drawing/2014/main" id="{02DFAE05-6F6D-6BD1-2CEB-BC53D224ECF5}"/>
              </a:ext>
            </a:extLst>
          </p:cNvPr>
          <p:cNvSpPr/>
          <p:nvPr/>
        </p:nvSpPr>
        <p:spPr>
          <a:xfrm>
            <a:off x="629314" y="3003290"/>
            <a:ext cx="2286800" cy="500612"/>
          </a:xfrm>
          <a:prstGeom prst="wedgeRoundRectCallout">
            <a:avLst>
              <a:gd name="adj1" fmla="val 32897"/>
              <a:gd name="adj2" fmla="val 2105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自己登録を認める</a:t>
            </a:r>
            <a:endParaRPr lang="en-US" altLang="ja-JP" sz="2000" dirty="0"/>
          </a:p>
        </p:txBody>
      </p:sp>
      <p:sp>
        <p:nvSpPr>
          <p:cNvPr id="33" name="角丸四角形吹き出し 32">
            <a:extLst>
              <a:ext uri="{FF2B5EF4-FFF2-40B4-BE49-F238E27FC236}">
                <a16:creationId xmlns:a16="http://schemas.microsoft.com/office/drawing/2014/main" id="{54EF4D27-0F87-DA26-C11C-E90A6C6C7C58}"/>
              </a:ext>
            </a:extLst>
          </p:cNvPr>
          <p:cNvSpPr/>
          <p:nvPr/>
        </p:nvSpPr>
        <p:spPr>
          <a:xfrm>
            <a:off x="4600212" y="4004472"/>
            <a:ext cx="4333986" cy="500612"/>
          </a:xfrm>
          <a:prstGeom prst="wedgeRoundRectCallout">
            <a:avLst>
              <a:gd name="adj1" fmla="val -51803"/>
              <a:gd name="adj2" fmla="val -793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履修登録期間中だけ仮登録を認める</a:t>
            </a:r>
            <a:endParaRPr lang="en-US" altLang="ja-JP" sz="2000" dirty="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9061EC40-0489-C8A3-5BFC-B0D9DB782814}"/>
              </a:ext>
            </a:extLst>
          </p:cNvPr>
          <p:cNvSpPr/>
          <p:nvPr/>
        </p:nvSpPr>
        <p:spPr>
          <a:xfrm>
            <a:off x="4265280" y="3555776"/>
            <a:ext cx="252000" cy="28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74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04733-A974-8912-4735-11831A97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未履修での聴講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854CA2-1E28-EE46-2CAA-58587BC98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設定画面は，コース内で左上のバーガーメニュー</a:t>
            </a:r>
            <a:r>
              <a:rPr lang="en-US" altLang="ja-JP" dirty="0"/>
              <a:t>(≡)</a:t>
            </a:r>
            <a:r>
              <a:rPr lang="ja-JP" altLang="en-US"/>
              <a:t>から，サイドメニュー経由で開きます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6DB2E8-25F0-B6C7-D698-58A5480C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BE82A7-25D8-5412-BB34-4C0CA76F0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3558B6-CAFD-C4C3-9CA7-5EFB8FEE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AE5836F-E532-3EF8-8ADD-D3A20EF95DD4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F972C252-7F88-6C08-656B-F9CF4F94EAEC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BE03A557-BBAE-D3B6-087A-3E4978F68A26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7591BE21-3FE7-4330-67D3-5F5745B16600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C5A80794-52A7-9880-12F3-7D1E91266994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5DD0AE44-0D85-1EC6-E119-DA80426A1E1D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933D5F3B-AD89-06D9-8869-A67360507D8A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4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0ECF86AA-F194-28A1-40C8-E32CF231CFB8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5C8C2417-EAEF-00ED-4491-102AEC80FA6B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B05BA6DF-51BF-562F-CC86-13C0FA55801B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525FC7F1-58F1-EE0B-4310-32AD8C201A26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F2E4A57E-8B37-6701-65FB-7F4307C52F46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C7F50C44-17C4-4EEF-F9C1-37380648C2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0356B6E0-5270-F2A9-3E87-5D08013A3413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1CE85C0E-7D68-B6A9-9456-D095A4431B20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0958FD43-BF59-654F-9138-53F5533A60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B2D6D6E8-9307-9895-8579-B53939110D71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07B0073D-6CD6-3DEB-DF5B-E6EE2FC27F33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4D5C142C-669B-287E-E351-07F2AF663E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098143B-0DDD-0E72-9D34-105F146CF969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03C09DF-8DFC-9D24-BBC6-260E7CC26A70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C511177-9DC1-F104-7082-20590C59D809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ACADF09-D4A1-5352-E63E-02843F573699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30" name="LMS 履修範囲">
            <a:hlinkClick r:id="" action="ppaction://media"/>
            <a:extLst>
              <a:ext uri="{FF2B5EF4-FFF2-40B4-BE49-F238E27FC236}">
                <a16:creationId xmlns:a16="http://schemas.microsoft.com/office/drawing/2014/main" id="{8B6FE3FC-FAF1-CC16-0FDF-0DA94DDB11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1745" t="2707" r="24082" b="20303"/>
          <a:stretch/>
        </p:blipFill>
        <p:spPr>
          <a:xfrm>
            <a:off x="1638000" y="2420888"/>
            <a:ext cx="5868000" cy="3960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3E0AD8C-2D29-1239-1956-0BD738EC968C}"/>
              </a:ext>
            </a:extLst>
          </p:cNvPr>
          <p:cNvSpPr/>
          <p:nvPr/>
        </p:nvSpPr>
        <p:spPr>
          <a:xfrm>
            <a:off x="1635430" y="2955501"/>
            <a:ext cx="252000" cy="237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吹き出し 31">
            <a:extLst>
              <a:ext uri="{FF2B5EF4-FFF2-40B4-BE49-F238E27FC236}">
                <a16:creationId xmlns:a16="http://schemas.microsoft.com/office/drawing/2014/main" id="{A83E3666-6EB5-B7F6-1326-FD372AF1B8E5}"/>
              </a:ext>
            </a:extLst>
          </p:cNvPr>
          <p:cNvSpPr/>
          <p:nvPr/>
        </p:nvSpPr>
        <p:spPr>
          <a:xfrm>
            <a:off x="0" y="4262222"/>
            <a:ext cx="2133600" cy="771461"/>
          </a:xfrm>
          <a:prstGeom prst="wedgeRoundRectCallout">
            <a:avLst>
              <a:gd name="adj1" fmla="val 27586"/>
              <a:gd name="adj2" fmla="val -1884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ここからサイドメニューを開く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104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15209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18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288FCB-955A-BA49-A5A6-8CB32445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学生からの連絡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9A5329-BD84-BDF0-82C2-098A087CA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「お知らせ」の利用が多いです</a:t>
            </a:r>
            <a:endParaRPr lang="en-US" altLang="ja-JP" dirty="0"/>
          </a:p>
          <a:p>
            <a:r>
              <a:rPr lang="ja-JP" altLang="en-US"/>
              <a:t>今年度から，「メッセージ」機能をデフォルトで</a:t>
            </a:r>
            <a:r>
              <a:rPr lang="en-US" altLang="ja-JP" dirty="0"/>
              <a:t>ON</a:t>
            </a:r>
            <a:r>
              <a:rPr lang="ja-JP" altLang="en-US"/>
              <a:t>にしています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25306F-6849-C0FF-1FEF-FC7BF12D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64F35D-8CAF-92A7-A1D0-854515E8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08F3F0-1CA5-D682-7363-C82BC044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93877E8-D522-0E2B-6754-696F14FE8A67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EACECEF5-DC94-0A70-0A8C-8E39A0293DF4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0A2452DE-1838-B44A-081F-A7D7493CC797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79AB54E7-C956-FC15-471C-F02183498A36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29F5C0CF-EA6B-AE6F-5976-9106B8364067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891A1B57-BB51-CA8F-E55C-74DFA3A9948B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AE4A71E5-8DEC-FD99-7026-648F7D8D4A58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9A67994-F92D-BB0E-776B-37440E268D13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6453A613-5ACF-B5B6-A9AC-6B3D4CC931F6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DF03C1DB-8009-9727-C4FB-89A6A1A8CBC9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3408B832-19E9-1FCE-B1E0-C3F11686E1E8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1C64B950-167C-E6B2-767B-5C5B17B35D0D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6ACD342E-748C-56E8-0DB1-7EFE6C4004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17F6272-666C-A660-15A1-193FCB26EA30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B9A62972-F7A7-565A-9A2E-FD39840FC15A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86A0A351-8A7F-E1D7-809F-8C2B958925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4C244FE1-4E91-956E-88CB-E1B46BE1572F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2F5692BB-B770-37CF-35C3-DAE4D5A20A70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706B3DD3-A2D4-C635-C567-D90AAEE62B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5D37FC4-FE19-EDCB-871A-E7B0E2EFA26A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4ACE526-ACCD-E3E1-CDDE-E8CA7AF7719B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928F90E-66B9-B643-79CF-8D4A560BEEB7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12273A0-3885-FBF2-7163-58D72290F14D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graphicFrame>
        <p:nvGraphicFramePr>
          <p:cNvPr id="30" name="グラフ 29">
            <a:extLst>
              <a:ext uri="{FF2B5EF4-FFF2-40B4-BE49-F238E27FC236}">
                <a16:creationId xmlns:a16="http://schemas.microsoft.com/office/drawing/2014/main" id="{3A7ACFF2-F97D-F998-B8E9-110F0ECEC1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632338"/>
              </p:ext>
            </p:extLst>
          </p:nvPr>
        </p:nvGraphicFramePr>
        <p:xfrm>
          <a:off x="976564" y="2643646"/>
          <a:ext cx="807523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角丸四角形吹き出し 30">
            <a:extLst>
              <a:ext uri="{FF2B5EF4-FFF2-40B4-BE49-F238E27FC236}">
                <a16:creationId xmlns:a16="http://schemas.microsoft.com/office/drawing/2014/main" id="{3CE4480B-CDE0-39CB-68C1-D32DBD4F026F}"/>
              </a:ext>
            </a:extLst>
          </p:cNvPr>
          <p:cNvSpPr/>
          <p:nvPr/>
        </p:nvSpPr>
        <p:spPr>
          <a:xfrm>
            <a:off x="119649" y="5812863"/>
            <a:ext cx="1782744" cy="500612"/>
          </a:xfrm>
          <a:prstGeom prst="wedgeRoundRectCallout">
            <a:avLst>
              <a:gd name="adj1" fmla="val 30022"/>
              <a:gd name="adj2" fmla="val -1021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学生→教員</a:t>
            </a:r>
            <a:endParaRPr lang="en-US" altLang="ja-JP" sz="2000" dirty="0"/>
          </a:p>
        </p:txBody>
      </p:sp>
      <p:sp>
        <p:nvSpPr>
          <p:cNvPr id="32" name="角丸四角形吹き出し 31">
            <a:extLst>
              <a:ext uri="{FF2B5EF4-FFF2-40B4-BE49-F238E27FC236}">
                <a16:creationId xmlns:a16="http://schemas.microsoft.com/office/drawing/2014/main" id="{D139F7C4-46D0-7132-4CC5-F57AA559CAB2}"/>
              </a:ext>
            </a:extLst>
          </p:cNvPr>
          <p:cNvSpPr/>
          <p:nvPr/>
        </p:nvSpPr>
        <p:spPr>
          <a:xfrm>
            <a:off x="119649" y="2941745"/>
            <a:ext cx="1782744" cy="500612"/>
          </a:xfrm>
          <a:prstGeom prst="wedgeRoundRectCallout">
            <a:avLst>
              <a:gd name="adj1" fmla="val 29473"/>
              <a:gd name="adj2" fmla="val 914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教員→学生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11159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3B2273-97E4-9745-C393-54FA51E0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学生からの連絡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41EFD3-EA7B-40D4-2511-93CAD2C89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「メッセージ」機能について</a:t>
            </a:r>
            <a:endParaRPr lang="en-US" altLang="ja-JP" dirty="0"/>
          </a:p>
          <a:p>
            <a:pPr lvl="1"/>
            <a:r>
              <a:rPr lang="ja-JP" altLang="en-US"/>
              <a:t>学生が教員のメールアドレス等を知らなくても「学生→教員」の連絡が可能です</a:t>
            </a:r>
            <a:endParaRPr lang="en-US" altLang="ja-JP" dirty="0"/>
          </a:p>
          <a:p>
            <a:pPr lvl="2"/>
            <a:r>
              <a:rPr lang="ja-JP" altLang="en-US"/>
              <a:t>もちろん，教員が読んでいることが前提です</a:t>
            </a:r>
            <a:endParaRPr lang="en-US" altLang="ja-JP" dirty="0"/>
          </a:p>
          <a:p>
            <a:pPr lvl="1"/>
            <a:r>
              <a:rPr lang="ja-JP" altLang="en-US"/>
              <a:t>教員は，送信者を把握し，返事を返すことができます</a:t>
            </a:r>
            <a:endParaRPr lang="en-US" altLang="ja-JP" dirty="0"/>
          </a:p>
          <a:p>
            <a:r>
              <a:rPr lang="ja-JP" altLang="en-US"/>
              <a:t>学生連絡用に掲示板を開設するのもお勧めです</a:t>
            </a:r>
            <a:endParaRPr lang="en-US" altLang="ja-JP" dirty="0"/>
          </a:p>
          <a:p>
            <a:pPr lvl="1"/>
            <a:r>
              <a:rPr lang="ja-JP" altLang="en-US"/>
              <a:t>教員が（原則として）見るかどうかは宣言しておいた方が良いでしょう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556CCB-1A6C-750D-62A5-03BD867D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9CD9B9-7D4A-7641-90BE-C2B06E37F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49D47D-1D9C-5DFF-9AAB-E83038B3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0EC0F0E-AD9E-749C-50FF-B42AE25F1408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9" name="矢印: 上 11">
              <a:extLst>
                <a:ext uri="{FF2B5EF4-FFF2-40B4-BE49-F238E27FC236}">
                  <a16:creationId xmlns:a16="http://schemas.microsoft.com/office/drawing/2014/main" id="{9EBE37E0-098F-30E9-A7BF-E7D1FCF46CAE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2">
              <a:extLst>
                <a:ext uri="{FF2B5EF4-FFF2-40B4-BE49-F238E27FC236}">
                  <a16:creationId xmlns:a16="http://schemas.microsoft.com/office/drawing/2014/main" id="{2B7CF092-1EB2-D35E-07A2-3D4FD6EDC75D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3">
              <a:extLst>
                <a:ext uri="{FF2B5EF4-FFF2-40B4-BE49-F238E27FC236}">
                  <a16:creationId xmlns:a16="http://schemas.microsoft.com/office/drawing/2014/main" id="{F76354B6-B469-459B-828B-218072ABA264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15">
              <a:extLst>
                <a:ext uri="{FF2B5EF4-FFF2-40B4-BE49-F238E27FC236}">
                  <a16:creationId xmlns:a16="http://schemas.microsoft.com/office/drawing/2014/main" id="{158B2E9E-E735-88D5-9B7B-8FBD8B5C5FE3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矢印: 上 34">
              <a:extLst>
                <a:ext uri="{FF2B5EF4-FFF2-40B4-BE49-F238E27FC236}">
                  <a16:creationId xmlns:a16="http://schemas.microsoft.com/office/drawing/2014/main" id="{41C4F2C5-7594-600C-65F9-ED3C1BE4F07C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4" name="正方形/長方形 4">
              <a:extLst>
                <a:ext uri="{FF2B5EF4-FFF2-40B4-BE49-F238E27FC236}">
                  <a16:creationId xmlns:a16="http://schemas.microsoft.com/office/drawing/2014/main" id="{5F950E93-19F4-A169-DC8E-E92576B19D4E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72BC40F3-42F8-3017-268D-B0F1C84BAD79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6" name="正方形/長方形 9">
                <a:extLst>
                  <a:ext uri="{FF2B5EF4-FFF2-40B4-BE49-F238E27FC236}">
                    <a16:creationId xmlns:a16="http://schemas.microsoft.com/office/drawing/2014/main" id="{45A06963-385B-F994-58BD-571AFB85904B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" name="正方形/長方形 8">
                <a:extLst>
                  <a:ext uri="{FF2B5EF4-FFF2-40B4-BE49-F238E27FC236}">
                    <a16:creationId xmlns:a16="http://schemas.microsoft.com/office/drawing/2014/main" id="{6F630705-4E6F-858F-45AB-6790FFE58333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D1F923C-3056-491E-002D-7275036A103B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5" name="正方形/長方形 5">
                  <a:extLst>
                    <a:ext uri="{FF2B5EF4-FFF2-40B4-BE49-F238E27FC236}">
                      <a16:creationId xmlns:a16="http://schemas.microsoft.com/office/drawing/2014/main" id="{14CF0EB5-7A84-16EE-58B8-C319D703B33B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6" name="Picture 2">
                  <a:extLst>
                    <a:ext uri="{FF2B5EF4-FFF2-40B4-BE49-F238E27FC236}">
                      <a16:creationId xmlns:a16="http://schemas.microsoft.com/office/drawing/2014/main" id="{AA883E54-F006-9901-9C55-1B674A4B34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3BE18971-52F2-04D0-37B2-8A9584D7419B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3" name="正方形/長方形 6">
                  <a:extLst>
                    <a:ext uri="{FF2B5EF4-FFF2-40B4-BE49-F238E27FC236}">
                      <a16:creationId xmlns:a16="http://schemas.microsoft.com/office/drawing/2014/main" id="{14301FFF-469E-F727-42F2-C61BE33CA9F9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" name="Picture 4" descr="ITC Learning Management System">
                  <a:extLst>
                    <a:ext uri="{FF2B5EF4-FFF2-40B4-BE49-F238E27FC236}">
                      <a16:creationId xmlns:a16="http://schemas.microsoft.com/office/drawing/2014/main" id="{6D14A830-5DE2-2140-5503-87292F6C81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FBD8B3CF-BD93-B385-9CDC-E33AA8C22F13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1" name="正方形/長方形 36">
                  <a:extLst>
                    <a:ext uri="{FF2B5EF4-FFF2-40B4-BE49-F238E27FC236}">
                      <a16:creationId xmlns:a16="http://schemas.microsoft.com/office/drawing/2014/main" id="{D9E73200-ADFB-51E0-5DF3-9FF1C778C8B6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2" name="Picture 6" descr="Zoomのロゴ">
                  <a:extLst>
                    <a:ext uri="{FF2B5EF4-FFF2-40B4-BE49-F238E27FC236}">
                      <a16:creationId xmlns:a16="http://schemas.microsoft.com/office/drawing/2014/main" id="{803C3E3E-432B-997A-79EB-4FE56C318F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1058332-66C5-19DF-4E0C-ED31BFF1E8FF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DFAC1BC-207E-E1A5-6352-0B5132892DE8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D18B8C1-5752-4E8A-09B9-EEAE4FBFC70B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086DF70-DEAF-A98E-BC68-4DAA9575756B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130281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F2E6A3-DC7D-EDB1-040B-315D2C3C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学生からの連絡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91B0E5-F965-CE35-0DE7-BD8F2DF21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22C302-BB30-2E24-BBDE-9FF5E62D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C22325-CD50-D5F0-83E9-4A49CA84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28A309-1414-BB8D-FEE1-23F3BC84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EE8CD67-955E-18B6-10C4-236D65C2E922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9F6EC226-BC69-9D53-1490-ED011CF7D42B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6E8172D4-A245-2F9A-4F30-90A8D2142134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F00911E3-058B-B976-E2A7-B99DF1758B94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48DC68F2-4105-72CD-3F9E-490E36351F27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DD7B7D68-6901-652A-A9FB-82347925A8C9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4D14DD9B-5EE8-72EC-69D6-FDFDBE2816F2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A27BA14D-A82A-870D-DBA0-3F9E76141F7B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99E62AEB-B2EE-F5B2-9BF0-01E2B3D552DF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19DFE672-7160-8E54-6467-99D6ADE45179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6E8B0CD-475B-D096-B91F-15654E269F4C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2416B855-3231-8E47-26B3-B7CB3E0CEB22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B9B74B67-D7CA-04FB-0A51-486C20EA1A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162DCA66-73CB-2A5E-4D6E-C8D2E723B43F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EADFBA6C-A115-B3F1-71C4-E0AF8306CC9D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E317525E-692F-9858-9F8D-F588E26CDC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633627C9-07EA-99CF-AAD2-C66923ABB82A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40538D4C-C3B5-6EDE-0B49-688E78A847AC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123A3094-26EB-E899-0150-D4F6D56FBB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DB7C319-1F91-6027-9C53-810A6CDA4179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5734CFD-8819-33B8-9708-BBFDF1C4D70A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98FBD93-7350-2891-E042-C32EB5D235A4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82D934F-E655-CF1B-C879-813FBE37CDC8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30" name="図 29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0456B45-3B4B-E646-8216-CE66AEF28F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" b="1931"/>
          <a:stretch/>
        </p:blipFill>
        <p:spPr>
          <a:xfrm>
            <a:off x="63615" y="2326441"/>
            <a:ext cx="9016769" cy="2232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CCF1CC9-CE95-E9C6-02D3-A11D1C5E8E95}"/>
              </a:ext>
            </a:extLst>
          </p:cNvPr>
          <p:cNvSpPr/>
          <p:nvPr/>
        </p:nvSpPr>
        <p:spPr>
          <a:xfrm>
            <a:off x="2555776" y="4172595"/>
            <a:ext cx="252000" cy="28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吹き出し 31">
            <a:extLst>
              <a:ext uri="{FF2B5EF4-FFF2-40B4-BE49-F238E27FC236}">
                <a16:creationId xmlns:a16="http://schemas.microsoft.com/office/drawing/2014/main" id="{509A2EA0-AB34-D948-0521-6C1FCC5A1AD2}"/>
              </a:ext>
            </a:extLst>
          </p:cNvPr>
          <p:cNvSpPr/>
          <p:nvPr/>
        </p:nvSpPr>
        <p:spPr>
          <a:xfrm>
            <a:off x="4201521" y="4705549"/>
            <a:ext cx="3528400" cy="767110"/>
          </a:xfrm>
          <a:prstGeom prst="wedgeRoundRectCallout">
            <a:avLst>
              <a:gd name="adj1" fmla="val -90513"/>
              <a:gd name="adj2" fmla="val -825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チェックしてあると学生が教員にメッセージを送れる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86106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10844-F95A-F5C4-092A-1AE7AC02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利用方法の統一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DD00FF-A26B-0EB3-E368-D4F889B15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多くの授業を履修している学生は，以下のような不満を抱きやすいです</a:t>
            </a:r>
            <a:endParaRPr lang="en-US" altLang="ja-JP" dirty="0"/>
          </a:p>
          <a:p>
            <a:pPr lvl="1"/>
            <a:r>
              <a:rPr lang="ja-JP" altLang="en-US"/>
              <a:t>オンライン授業の</a:t>
            </a:r>
            <a:r>
              <a:rPr lang="en-US" altLang="ja-JP" dirty="0"/>
              <a:t> URL </a:t>
            </a:r>
            <a:r>
              <a:rPr lang="ja-JP" altLang="en-US"/>
              <a:t>の掲載場所が，</a:t>
            </a:r>
            <a:r>
              <a:rPr lang="en-US" altLang="ja-JP" dirty="0"/>
              <a:t>UTAS</a:t>
            </a:r>
            <a:r>
              <a:rPr lang="ja-JP" altLang="en-US"/>
              <a:t>のシラバス，</a:t>
            </a:r>
            <a:r>
              <a:rPr lang="en-US" altLang="ja-JP" dirty="0"/>
              <a:t>ITC-LMS</a:t>
            </a:r>
            <a:r>
              <a:rPr lang="ja-JP" altLang="en-US"/>
              <a:t>のオンライン授業欄やお知らせなど，授業によって異なる</a:t>
            </a:r>
            <a:endParaRPr lang="en-US" altLang="ja-JP" dirty="0"/>
          </a:p>
          <a:p>
            <a:pPr lvl="1"/>
            <a:r>
              <a:rPr lang="ja-JP" altLang="en-US"/>
              <a:t>教材の配布方法やレポートの提出先が，</a:t>
            </a:r>
            <a:r>
              <a:rPr lang="en-US" altLang="ja-JP" dirty="0"/>
              <a:t>ITC-LMS</a:t>
            </a:r>
            <a:r>
              <a:rPr lang="ja-JP" altLang="en-US"/>
              <a:t>，</a:t>
            </a:r>
            <a:r>
              <a:rPr lang="en-US" altLang="ja-JP" dirty="0"/>
              <a:t>Google Classroom</a:t>
            </a:r>
            <a:r>
              <a:rPr lang="ja-JP" altLang="en-US"/>
              <a:t>，</a:t>
            </a:r>
            <a:r>
              <a:rPr lang="en-US" altLang="ja-JP" dirty="0"/>
              <a:t>Google</a:t>
            </a:r>
            <a:r>
              <a:rPr lang="ja-JP" altLang="en-US"/>
              <a:t>や</a:t>
            </a:r>
            <a:r>
              <a:rPr lang="en-US" altLang="ja-JP" dirty="0"/>
              <a:t>MS</a:t>
            </a:r>
            <a:r>
              <a:rPr lang="ja-JP" altLang="en-US"/>
              <a:t>のドライブやフォームなど，授業によって異なる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FCA583-4E6A-6EE4-9375-43855B8F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CBBFB5-F370-6AD7-371B-3E80912B1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53D3DB-F76D-FCE0-FF50-C200287D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995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0D2DCF-F675-E086-FCA2-9CB3E447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課題やテストの出題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72E718-4ABB-4DAC-4399-7BCAAE88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学生用には，提出すべき課題，受験すべきテストなどを一覧表示する画面がある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C1CCDD-6CAB-B294-6DDE-826432C9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D9A942-6131-5D66-2FCF-EA601361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325752-D003-0A55-E1A8-15570838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81C2B7A-3472-723E-71E8-2CD2CBABD4B4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0D73AD85-21E6-86D8-0995-8FB2136A3B90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3883895D-BC6A-8C75-D04A-4CC5A66D8CA8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B5DA761E-7E1F-67B2-E543-F7F4508EE433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370BF9AF-8969-4752-F701-3C99AED65FB3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A80E5ACA-E647-235B-C3D1-59393DD43B25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7D3DA521-F5ED-1EC5-2D34-627DE4A6B0CD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FF335282-46E9-3144-CA15-563FF99354F0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8ABCF178-51D7-B6F5-B8F2-E90FD6C9B6E6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C972E836-BAAE-AB29-815D-106FD9CF9641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A36F6A-665D-F978-8AA9-E7F71AB8F424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3DD18E76-EB83-A342-02D1-87335802C6C5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DBBC0F42-9ACA-3939-B2C0-C56CCEF780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1AD73D3B-468C-9454-CC8D-5432000BE376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F257D160-D58A-0E0E-57B3-63133E22A070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877EE3BF-359A-47AA-1821-5CF24D6F14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206B531B-68BA-6C64-D481-EE83962B1ED8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7A02F771-8F20-0362-2099-B4F73BE98560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B424B124-11F9-EC2E-DB32-6A6BEB49F8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04BB004-9C3A-2E60-24AF-BC9E66579984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72B8D8E-2A3F-18AB-6816-06F6D2376B87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161FE60-DF96-B753-D3F2-B71A57258DF7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BF3EA1F-F821-2A32-39BE-D29361FC1196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31" name="図 30" descr="テーブル&#10;&#10;自動的に生成された説明">
            <a:extLst>
              <a:ext uri="{FF2B5EF4-FFF2-40B4-BE49-F238E27FC236}">
                <a16:creationId xmlns:a16="http://schemas.microsoft.com/office/drawing/2014/main" id="{7FA632B1-0E3C-A21D-DE54-BA1BAFED4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9" y="2489449"/>
            <a:ext cx="8436610" cy="3780790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51ACA4DE-0B4A-401A-BD82-03AA43E61A91}"/>
              </a:ext>
            </a:extLst>
          </p:cNvPr>
          <p:cNvSpPr/>
          <p:nvPr/>
        </p:nvSpPr>
        <p:spPr>
          <a:xfrm>
            <a:off x="6334430" y="3947795"/>
            <a:ext cx="845780" cy="2289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吹き出し 32">
            <a:extLst>
              <a:ext uri="{FF2B5EF4-FFF2-40B4-BE49-F238E27FC236}">
                <a16:creationId xmlns:a16="http://schemas.microsoft.com/office/drawing/2014/main" id="{23A71BA6-0B6D-FA61-C841-E109854B8ED0}"/>
              </a:ext>
            </a:extLst>
          </p:cNvPr>
          <p:cNvSpPr/>
          <p:nvPr/>
        </p:nvSpPr>
        <p:spPr>
          <a:xfrm>
            <a:off x="5052522" y="2435627"/>
            <a:ext cx="3579318" cy="544327"/>
          </a:xfrm>
          <a:prstGeom prst="wedgeRoundRectCallout">
            <a:avLst>
              <a:gd name="adj1" fmla="val 1473"/>
              <a:gd name="adj2" fmla="val 2240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締切順に並べることもできる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53169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55A67C-5F97-7E0B-8268-54C7F5351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授業時間外の学習が増えると，タスクリストの管理が重要になってきます</a:t>
            </a:r>
            <a:endParaRPr lang="en-US" altLang="ja-JP" dirty="0"/>
          </a:p>
          <a:p>
            <a:pPr lvl="1"/>
            <a:r>
              <a:rPr lang="en-US" altLang="ja-JP" dirty="0"/>
              <a:t>ITC-LMS </a:t>
            </a:r>
            <a:r>
              <a:rPr lang="ja-JP" altLang="en-US"/>
              <a:t>で出題すると学生はタスクを一覧できます</a:t>
            </a:r>
            <a:endParaRPr lang="en-US" altLang="ja-JP" dirty="0"/>
          </a:p>
          <a:p>
            <a:pPr lvl="1"/>
            <a:r>
              <a:rPr lang="ja-JP" altLang="en-US"/>
              <a:t>課題・テストの期限を，学生に連絡した締切と一致させないと，学生にとっては管理の手間が増えます</a:t>
            </a:r>
          </a:p>
          <a:p>
            <a:r>
              <a:rPr lang="ja-JP" altLang="en-US"/>
              <a:t>レポート提出で遅れを許したい場合</a:t>
            </a:r>
            <a:endParaRPr lang="en-US" altLang="ja-JP" dirty="0"/>
          </a:p>
          <a:p>
            <a:pPr lvl="1"/>
            <a:r>
              <a:rPr lang="ja-JP" altLang="en-US"/>
              <a:t>「期間後の提出」を「可」に設定するか，</a:t>
            </a:r>
            <a:endParaRPr lang="en-US" altLang="ja-JP" dirty="0"/>
          </a:p>
          <a:p>
            <a:pPr lvl="1"/>
            <a:r>
              <a:rPr lang="ja-JP" altLang="en-US"/>
              <a:t>「再提出期限」を設定してください</a:t>
            </a:r>
            <a:endParaRPr lang="en-US" altLang="ja-JP" dirty="0"/>
          </a:p>
          <a:p>
            <a:r>
              <a:rPr lang="ja-JP" altLang="en-US"/>
              <a:t>テスト受験で遅れを許したい場合</a:t>
            </a:r>
            <a:endParaRPr lang="en-US" altLang="ja-JP" dirty="0"/>
          </a:p>
          <a:p>
            <a:pPr lvl="1"/>
            <a:r>
              <a:rPr lang="ja-JP" altLang="en-US"/>
              <a:t>テストのコピーを作り，期限を変えて再出題してください</a:t>
            </a:r>
            <a:endParaRPr lang="en-US" altLang="ja-JP" dirty="0"/>
          </a:p>
          <a:p>
            <a:pPr lvl="2"/>
            <a:r>
              <a:rPr lang="ja-JP" altLang="en-US"/>
              <a:t>テストのコピーは「テンプレート登録」＆「テンプレートから読み込む」または「過去のコンテンツをインポート」で作れます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1A6370-7AC6-09FD-892A-956189469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9409DF-E223-4568-2CB1-A2BF0A80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A4507C-3A8B-B5AB-4B32-7652423D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E82037-7C1D-CDC4-7BA9-B77AB6D52E17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820D63BC-4371-FA5F-AE80-04AB6CAE1FCB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91E7C16B-8FEB-B3B6-F374-D83CB07C9AD0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666F065D-06E5-28C0-F0E5-CC7ECF82DD01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76AC36F9-593D-EC55-36C8-797A97BB23F4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6AB38F53-3054-2B3F-F1D2-25DC2FA6482B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C0BD2A07-AEC8-74D5-4DEB-0300DD6B32A4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2A837B50-0AF1-38B3-3F2A-3F762AFF3B4F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8BBA695E-686F-FB98-DE54-71E526973291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7FD54D59-6217-0233-8C78-B0A4CD9D070E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7316AC5-4C02-A4DB-D34D-10F1538D074B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E3666D1C-330C-FEE4-ABA5-C686E369BCD2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0A7BFBD9-3296-0ACD-C9BB-EEE7A25566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141F078A-3244-3EFE-DEB8-4A5DF158F915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7D797759-4ED3-44EB-01DB-17367320FE44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537E1615-B763-65B4-F0CA-538C011D3F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6F0F4489-83FB-0226-75C8-0ABF8A123BF8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40C0831F-705D-D0B9-4C58-F05DC39182D9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AC4B797E-803B-4F08-CDCB-48D8247FCA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1104D62-2508-F92C-114C-9BEFC761058A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546E52C-5A12-AFB5-BE14-BEC080F286E9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CC0CDE40-2322-0EC8-5BD8-93C98F5C93FD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A419927-BE31-C0CC-AEA4-231006117C26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05AA74B-BA25-D1AB-DAB2-3D58277A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課題やテストの出題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083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0FC1C6-9475-877D-2133-FD022EB1C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学生用には，オンライン授業情報を一覧表示する画面がある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26F110-F3A1-16DD-64F7-5E8FC511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15D44F-48FA-2154-B9CB-04CE13DA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BC2E88-B47E-31B6-C765-58134B43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7E47488-093B-DF49-678A-544C545E9A99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DB9AB1EB-F9D5-3B3B-5853-2AA05EC4E215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4539B676-21A6-3050-AF8D-032D3211055A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1F633D8B-8968-EEA2-1FB3-53FABD72A303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6C35001A-DB7B-50BE-32E0-A51E4066788B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19E98769-0E65-97F7-C418-621C228ADCE2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D90B131F-D96A-19D4-44B2-E5E58AAD8A54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5665360-CD81-57F6-42EA-FF9AC840CB8B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F939199E-460F-B6BC-9225-807FDEA3FE6A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C4A25B14-F7A5-651F-8CE0-B426CD244CD6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BD56C16E-8CA9-AE70-AF77-33CE91D547ED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8E89C0DB-4604-6A6E-82FF-47E749489C86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7C83F86A-D13C-88EA-233E-03B434549B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F21313A0-981C-F04E-9E54-E09352C1F936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C59EE6D7-5BDF-7F41-C0AC-CBA15183E6CF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729697AD-EA39-365F-0263-19A547BDBB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6C80B854-5283-E7BE-4378-2628F047A8DA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0CFBB3F8-6B7D-04D3-B706-226EE0001E3F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20E48296-0B40-D82A-0AFB-4151B259EA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A404903-E34D-11DE-CFDF-0A63EA01588F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419C54F-519C-482F-FDF3-351471FD2F5C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C923912-5944-22E5-B8FB-22A8F37987A6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AC41ADA-D02B-86BA-4ED2-4C8FED3F0437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30" name="図 29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83A50B4-241F-E350-3265-24CB121A5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2492896"/>
            <a:ext cx="5753100" cy="37973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E56D72C-D008-4A42-C9BE-593052F6C9D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7030A0"/>
            </a:solidFill>
          </a:ln>
        </p:spPr>
        <p:txBody>
          <a:bodyPr/>
          <a:lstStyle/>
          <a:p>
            <a:r>
              <a:rPr kumimoji="1" lang="ja-JP" altLang="en-US"/>
              <a:t>オンライン授業情報の表示</a:t>
            </a:r>
          </a:p>
        </p:txBody>
      </p:sp>
    </p:spTree>
    <p:extLst>
      <p:ext uri="{BB962C8B-B14F-4D97-AF65-F5344CB8AC3E}">
        <p14:creationId xmlns:p14="http://schemas.microsoft.com/office/powerpoint/2010/main" val="412915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4BB4B5-866E-0C4D-2E4D-6EA675195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ログインページ</a:t>
            </a:r>
            <a:endParaRPr lang="en-US" altLang="ja-JP" dirty="0"/>
          </a:p>
          <a:p>
            <a:pPr lvl="1"/>
            <a:r>
              <a:rPr lang="en" altLang="ja-JP" dirty="0">
                <a:hlinkClick r:id="rId4"/>
              </a:rPr>
              <a:t>https://itc-lms.ecc.u-tokyo.ac.jp/login</a:t>
            </a:r>
            <a:endParaRPr lang="en-US" altLang="ja-JP" dirty="0"/>
          </a:p>
          <a:p>
            <a:pPr lvl="1"/>
            <a:r>
              <a:rPr lang="en-US" altLang="ja-JP" dirty="0" err="1"/>
              <a:t>UTokyo</a:t>
            </a:r>
            <a:r>
              <a:rPr lang="en-US" altLang="ja-JP" dirty="0"/>
              <a:t> Account </a:t>
            </a:r>
            <a:r>
              <a:rPr lang="ja-JP" altLang="en-US"/>
              <a:t>で</a:t>
            </a:r>
            <a:r>
              <a:rPr lang="en-US" altLang="ja-JP" dirty="0"/>
              <a:t> SSO</a:t>
            </a:r>
          </a:p>
        </p:txBody>
      </p:sp>
      <p:pic>
        <p:nvPicPr>
          <p:cNvPr id="34" name="LMS サインイン">
            <a:hlinkClick r:id="" action="ppaction://media"/>
            <a:extLst>
              <a:ext uri="{FF2B5EF4-FFF2-40B4-BE49-F238E27FC236}">
                <a16:creationId xmlns:a16="http://schemas.microsoft.com/office/drawing/2014/main" id="{39F4CAE2-031B-4821-DC78-2BF3B5FF0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283" t="2707" r="11485" b="30801"/>
          <a:stretch/>
        </p:blipFill>
        <p:spPr>
          <a:xfrm>
            <a:off x="1193836" y="2924944"/>
            <a:ext cx="6696000" cy="3420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69CAA5-E83D-A042-B876-70112055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サインイン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57731D-D4FF-54B7-2965-11110675C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C77815-ECFE-FAAC-45D2-7491F188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05100F-5A19-A611-13B1-0BECF9BF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BA2828-B9AF-A8A7-94BD-148277D6388F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2F4C7742-A896-27C5-2A97-DC5C20A92AEE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2DD62543-6DC4-7A2D-0E3D-66EA1D23AC14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585CCA24-FAA0-9592-5131-62921C61D122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1FE323F1-7A31-F8A7-1297-29ADE5A1B08A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DCAF3C69-C95C-4D82-89E4-8540AB274EA6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BB5B7453-594F-135C-1A34-74BA1560D315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6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0B706D69-94A4-BF9B-8E0D-6D2A8915F7C5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3ACFA0A1-08EB-FD75-3936-4519323CEA65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6B61B477-C0BF-96CE-CCF8-DEE747504D0A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5AD83828-1674-E12D-E7F5-48DBD3BBE7E2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340AC68C-1BDD-42EE-C38A-E4F3720A91EF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4CE48032-16B1-1E36-67E2-3982DC3DFE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45144D70-9BE1-839D-67D1-A0AC23CE91BB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C158AB47-257D-1E63-9C12-2C0FBA347C74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ACCB3979-B352-885F-0A4E-DCB50BB53F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13C138DC-0727-6E5E-9AD0-D04C8ECC0492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ED7C1763-1B38-CE46-F9D5-780A9940DB9B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F21C5631-53D7-0664-B544-6F680A2670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510EF9D-11A6-441E-087C-1FE218E7CA3E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860C14F-E388-ED5C-A4ED-B71197D7AB77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063FA18-7FDA-9A43-6994-FEEF5B615811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B258ECE-4F23-CF52-E4C6-C3EDFF90ACFA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D7A91E5E-9275-98AB-4B0D-6604B29C99A5}"/>
              </a:ext>
            </a:extLst>
          </p:cNvPr>
          <p:cNvSpPr/>
          <p:nvPr/>
        </p:nvSpPr>
        <p:spPr>
          <a:xfrm>
            <a:off x="3834000" y="4075200"/>
            <a:ext cx="1404000" cy="28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吹き出し 32">
            <a:extLst>
              <a:ext uri="{FF2B5EF4-FFF2-40B4-BE49-F238E27FC236}">
                <a16:creationId xmlns:a16="http://schemas.microsoft.com/office/drawing/2014/main" id="{4937498F-5535-4B1C-A103-DA4ADC417C44}"/>
              </a:ext>
            </a:extLst>
          </p:cNvPr>
          <p:cNvSpPr/>
          <p:nvPr/>
        </p:nvSpPr>
        <p:spPr>
          <a:xfrm>
            <a:off x="6266517" y="2405691"/>
            <a:ext cx="2926808" cy="585262"/>
          </a:xfrm>
          <a:prstGeom prst="wedgeRoundRectCallout">
            <a:avLst>
              <a:gd name="adj1" fmla="val -88347"/>
              <a:gd name="adj2" fmla="val 2338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ログイン時に押す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0180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-1.38889E-6 -0.1356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8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51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1DD923-BA78-7AB6-F474-B2905E284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更新の遅延</a:t>
            </a:r>
            <a:endParaRPr lang="en-US" altLang="ja-JP" dirty="0"/>
          </a:p>
          <a:p>
            <a:r>
              <a:rPr lang="en-US" altLang="ja-JP" dirty="0"/>
              <a:t>UTAS </a:t>
            </a:r>
            <a:r>
              <a:rPr lang="ja-JP" altLang="en-US"/>
              <a:t>の古い科目情報</a:t>
            </a:r>
            <a:endParaRPr lang="en-US" altLang="ja-JP" dirty="0"/>
          </a:p>
          <a:p>
            <a:r>
              <a:rPr lang="ja-JP" altLang="en-US"/>
              <a:t>コースのグルーピング</a:t>
            </a:r>
            <a:endParaRPr lang="en-US" altLang="ja-JP" dirty="0"/>
          </a:p>
          <a:p>
            <a:r>
              <a:rPr lang="ja-JP" altLang="en-US"/>
              <a:t>テストの自動採点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E39AA7-497A-6FE2-D43B-23C12EB4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62FD57-DA12-1CF6-4CE0-A254F363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B43077-F808-D8B7-B1AB-A2E402DB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3C5CA6-DFE4-7AB8-BE15-2B875746A983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231F4266-63EE-9134-B082-F0D0DB680555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B16F8414-0E0D-D19C-984C-25D6C98ABD3D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614F9F89-587F-B1C1-3C96-3F7F7CDDAE08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D879DE9A-A207-B398-1041-A09EF217EDE1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34BBC557-C802-9686-F965-DDDFCC00B174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7FB4ACE5-DC76-03B2-0781-A690833A537F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F6A8B4D-A21C-C198-1766-8341019C3911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0AC0EEFF-0E8E-F3D3-EE5B-D1F3A9A5F415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65A07BE4-D099-0800-F939-08D14B206688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1336BFE0-D8B4-1F20-173D-D28ED9032770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EF4DABE5-F64F-D018-D6F3-260B4C0448C3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458CE382-2F06-7EC7-2FAE-20D92B9A0D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C2918DB4-4A0B-543E-FE5D-53B647BAB947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89CD6A58-9ACE-8CDF-B65B-42C09A428D4F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06C404BF-88B3-562F-E927-5695EACABE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32AE901B-A28F-D208-11E5-1DD46C955821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168743F9-F65B-10C3-F25F-0CBB4E8625FD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FE06CA9D-FBCD-4777-C11B-FB01CA7EAC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A2C83B9-25AA-B58A-9DBF-68E4A55B8B21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217D36E-3D69-022C-A74A-E73D4E9E850C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27F8E16-C3C7-3537-1B11-EFA1CBCE399B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EE94772-1059-48BE-A89F-2AF73E4FEFDF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52000F7-E422-2FD6-A203-63A0455B6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その他の注意事項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153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7541DE-205E-E52C-3916-C4CBEC81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更新の遅延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B0C2D8-B3D4-D0CE-055F-4471290DD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瞬時には反映されない操作・動作があります</a:t>
            </a:r>
            <a:endParaRPr lang="en-US" altLang="ja-JP" dirty="0"/>
          </a:p>
          <a:p>
            <a:pPr lvl="1"/>
            <a:r>
              <a:rPr lang="en-US" altLang="ja-JP" dirty="0"/>
              <a:t>UTAS </a:t>
            </a:r>
            <a:r>
              <a:rPr lang="ja-JP" altLang="en-US"/>
              <a:t>での履修登録が反映されるのは翌日です</a:t>
            </a:r>
            <a:endParaRPr lang="en-US" altLang="ja-JP" dirty="0"/>
          </a:p>
          <a:p>
            <a:pPr lvl="1"/>
            <a:r>
              <a:rPr lang="ja-JP" altLang="en-US"/>
              <a:t>コース担当教員が，</a:t>
            </a:r>
            <a:r>
              <a:rPr lang="en-US" altLang="ja-JP" dirty="0"/>
              <a:t>ITC-LMS </a:t>
            </a:r>
            <a:r>
              <a:rPr lang="ja-JP" altLang="en-US"/>
              <a:t>でコース参加者を登録したときに反映されるのは，登録された人が次回</a:t>
            </a:r>
            <a:r>
              <a:rPr lang="en-US" altLang="ja-JP" dirty="0"/>
              <a:t> ITC-LMS </a:t>
            </a:r>
            <a:r>
              <a:rPr lang="ja-JP" altLang="en-US"/>
              <a:t>にログインしたときです</a:t>
            </a:r>
            <a:endParaRPr lang="en-US" altLang="ja-JP" dirty="0"/>
          </a:p>
          <a:p>
            <a:pPr lvl="1"/>
            <a:r>
              <a:rPr lang="ja-JP" altLang="en-US"/>
              <a:t>教材や課題の登録が，学生にメール・</a:t>
            </a:r>
            <a:r>
              <a:rPr lang="en-US" altLang="ja-JP" dirty="0"/>
              <a:t>LINE</a:t>
            </a:r>
            <a:r>
              <a:rPr lang="ja-JP" altLang="en-US"/>
              <a:t>で通知されるのは</a:t>
            </a:r>
            <a:r>
              <a:rPr lang="en-US" altLang="ja-JP" dirty="0"/>
              <a:t>1</a:t>
            </a:r>
            <a:r>
              <a:rPr lang="ja-JP" altLang="en-US"/>
              <a:t>日に</a:t>
            </a:r>
            <a:r>
              <a:rPr lang="en-US" altLang="ja-JP" dirty="0"/>
              <a:t>1</a:t>
            </a:r>
            <a:r>
              <a:rPr lang="ja-JP" altLang="en-US"/>
              <a:t>回（午前</a:t>
            </a:r>
            <a:r>
              <a:rPr lang="en-US" altLang="ja-JP" dirty="0"/>
              <a:t>7</a:t>
            </a:r>
            <a:r>
              <a:rPr lang="ja-JP" altLang="en-US"/>
              <a:t>時台）のみです</a:t>
            </a:r>
            <a:endParaRPr lang="en-US" altLang="ja-JP" dirty="0"/>
          </a:p>
          <a:p>
            <a:r>
              <a:rPr lang="ja-JP" altLang="en-US"/>
              <a:t>コースが作成されるのは授業開始約</a:t>
            </a:r>
            <a:r>
              <a:rPr lang="en-US" altLang="ja-JP" dirty="0"/>
              <a:t>1</a:t>
            </a:r>
            <a:r>
              <a:rPr lang="ja-JP" altLang="en-US"/>
              <a:t>ヶ月前です</a:t>
            </a:r>
            <a:endParaRPr lang="en-US" altLang="ja-JP" dirty="0"/>
          </a:p>
          <a:p>
            <a:pPr lvl="1"/>
            <a:r>
              <a:rPr lang="ja-JP" altLang="en-US"/>
              <a:t>現時点で，</a:t>
            </a:r>
            <a:r>
              <a:rPr lang="en-US" altLang="ja-JP" dirty="0"/>
              <a:t>2023</a:t>
            </a:r>
            <a:r>
              <a:rPr lang="ja-JP" altLang="en-US"/>
              <a:t>年度の</a:t>
            </a:r>
            <a:r>
              <a:rPr lang="en-US" altLang="ja-JP" dirty="0"/>
              <a:t>S2</a:t>
            </a:r>
            <a:r>
              <a:rPr lang="ja-JP" altLang="en-US"/>
              <a:t>タームのコースはまだ作られていません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E2664D-8089-94A2-3801-9E32106B3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A5CC83-D114-3706-6244-92B92B4F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93CAA0-1F08-D2D7-2431-5B2F8499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4D9DC55-84A9-A674-51CC-0D1F0689C4D3}"/>
              </a:ext>
            </a:extLst>
          </p:cNvPr>
          <p:cNvSpPr/>
          <p:nvPr/>
        </p:nvSpPr>
        <p:spPr>
          <a:xfrm>
            <a:off x="179512" y="2060848"/>
            <a:ext cx="928539" cy="101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0"/>
              <a:t>🙇‍♂️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5B01781-24A0-35B2-F131-360EB1B645B0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9" name="矢印: 上 11">
              <a:extLst>
                <a:ext uri="{FF2B5EF4-FFF2-40B4-BE49-F238E27FC236}">
                  <a16:creationId xmlns:a16="http://schemas.microsoft.com/office/drawing/2014/main" id="{E6E6C5A8-12BD-AB9F-0E76-C75205033F85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2">
              <a:extLst>
                <a:ext uri="{FF2B5EF4-FFF2-40B4-BE49-F238E27FC236}">
                  <a16:creationId xmlns:a16="http://schemas.microsoft.com/office/drawing/2014/main" id="{2B1DD583-B4E1-2A4C-534D-1B04BDB2CD27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3">
              <a:extLst>
                <a:ext uri="{FF2B5EF4-FFF2-40B4-BE49-F238E27FC236}">
                  <a16:creationId xmlns:a16="http://schemas.microsoft.com/office/drawing/2014/main" id="{ACF8F74F-5FFA-621E-AC69-EF07D061BE44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15">
              <a:extLst>
                <a:ext uri="{FF2B5EF4-FFF2-40B4-BE49-F238E27FC236}">
                  <a16:creationId xmlns:a16="http://schemas.microsoft.com/office/drawing/2014/main" id="{B5696A71-100B-82BC-4326-BA97C11B9938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矢印: 上 34">
              <a:extLst>
                <a:ext uri="{FF2B5EF4-FFF2-40B4-BE49-F238E27FC236}">
                  <a16:creationId xmlns:a16="http://schemas.microsoft.com/office/drawing/2014/main" id="{87E1D519-08F2-F56B-317D-36FA1BF8F523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4" name="正方形/長方形 4">
              <a:extLst>
                <a:ext uri="{FF2B5EF4-FFF2-40B4-BE49-F238E27FC236}">
                  <a16:creationId xmlns:a16="http://schemas.microsoft.com/office/drawing/2014/main" id="{479C4FE2-2424-6783-8EBA-42DAF37D5983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7524042F-6FEB-E849-04FE-93E6BE91F1F4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6" name="正方形/長方形 9">
                <a:extLst>
                  <a:ext uri="{FF2B5EF4-FFF2-40B4-BE49-F238E27FC236}">
                    <a16:creationId xmlns:a16="http://schemas.microsoft.com/office/drawing/2014/main" id="{B41A01BF-978F-66AE-8983-638A287B2FE1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" name="正方形/長方形 8">
                <a:extLst>
                  <a:ext uri="{FF2B5EF4-FFF2-40B4-BE49-F238E27FC236}">
                    <a16:creationId xmlns:a16="http://schemas.microsoft.com/office/drawing/2014/main" id="{0EF34D03-36A8-82AA-D47A-5C8D5B0386AF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3FE1DEC4-D5B3-2F06-C456-8BAFC060E896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5" name="正方形/長方形 5">
                  <a:extLst>
                    <a:ext uri="{FF2B5EF4-FFF2-40B4-BE49-F238E27FC236}">
                      <a16:creationId xmlns:a16="http://schemas.microsoft.com/office/drawing/2014/main" id="{87984305-32D5-97AF-621F-245D85850991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6" name="Picture 2">
                  <a:extLst>
                    <a:ext uri="{FF2B5EF4-FFF2-40B4-BE49-F238E27FC236}">
                      <a16:creationId xmlns:a16="http://schemas.microsoft.com/office/drawing/2014/main" id="{21645234-436B-960C-1DBB-D94B5FDC0F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D9FAD85-3E8E-94C1-B1E8-4582183657D5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3" name="正方形/長方形 6">
                  <a:extLst>
                    <a:ext uri="{FF2B5EF4-FFF2-40B4-BE49-F238E27FC236}">
                      <a16:creationId xmlns:a16="http://schemas.microsoft.com/office/drawing/2014/main" id="{33E2AE06-7ECB-238E-67FE-06BE93FFA149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" name="Picture 4" descr="ITC Learning Management System">
                  <a:extLst>
                    <a:ext uri="{FF2B5EF4-FFF2-40B4-BE49-F238E27FC236}">
                      <a16:creationId xmlns:a16="http://schemas.microsoft.com/office/drawing/2014/main" id="{F19F05F4-0D9E-9E0D-B330-22A500B87E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107E4119-B974-1FA7-4A5B-0644726BC9DD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1" name="正方形/長方形 36">
                  <a:extLst>
                    <a:ext uri="{FF2B5EF4-FFF2-40B4-BE49-F238E27FC236}">
                      <a16:creationId xmlns:a16="http://schemas.microsoft.com/office/drawing/2014/main" id="{BD134FD2-E924-92A3-0CE2-EA1FF2C7B6B0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2" name="Picture 6" descr="Zoomのロゴ">
                  <a:extLst>
                    <a:ext uri="{FF2B5EF4-FFF2-40B4-BE49-F238E27FC236}">
                      <a16:creationId xmlns:a16="http://schemas.microsoft.com/office/drawing/2014/main" id="{4CF425AE-4091-0D59-A8FF-AC9A290CAD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65F369F-B28A-2667-7E01-B788A01E0A68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73D5FC2-2962-29D0-CA1C-12D78C7E6E9A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7AE3357-E73F-4C9E-508D-0E750D5F8885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0B90250-88D0-7895-7E24-A5CF775846DD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3592743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B0B7B0-6804-C90C-080B-C8DEEF8B4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UTAS </a:t>
            </a:r>
            <a:r>
              <a:rPr lang="ja-JP" altLang="en-US"/>
              <a:t>で，科目が削除されたり，開講曜限が変更されたりしても，</a:t>
            </a:r>
            <a:r>
              <a:rPr lang="en-US" altLang="ja-JP" dirty="0"/>
              <a:t>ITC-LMS </a:t>
            </a:r>
            <a:r>
              <a:rPr lang="ja-JP" altLang="en-US"/>
              <a:t>上の古い情報を反映したコースは消えません</a:t>
            </a:r>
            <a:endParaRPr lang="en-US" altLang="ja-JP" dirty="0"/>
          </a:p>
          <a:p>
            <a:pPr lvl="1"/>
            <a:r>
              <a:rPr lang="ja-JP" altLang="en-US"/>
              <a:t>既に使われているコースを消すと，設定情報や登録コンテンツも同時に消えるためです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AC8AAB-922F-621D-3AC8-E18C6DA1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33C55D-EBEC-5961-452E-85AEDD3E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F059F1-60B0-8F2C-BBDB-DCBE8736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93C0119-7A98-B0C5-19B5-B45BB80318DD}"/>
              </a:ext>
            </a:extLst>
          </p:cNvPr>
          <p:cNvSpPr/>
          <p:nvPr/>
        </p:nvSpPr>
        <p:spPr>
          <a:xfrm>
            <a:off x="-7070" y="2419329"/>
            <a:ext cx="928539" cy="101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0"/>
              <a:t>🙇‍♂️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5FD463-741C-D457-4C6B-87944D9DC924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9" name="矢印: 上 11">
              <a:extLst>
                <a:ext uri="{FF2B5EF4-FFF2-40B4-BE49-F238E27FC236}">
                  <a16:creationId xmlns:a16="http://schemas.microsoft.com/office/drawing/2014/main" id="{77DA2389-F16E-3D4B-452D-FD950543E255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2">
              <a:extLst>
                <a:ext uri="{FF2B5EF4-FFF2-40B4-BE49-F238E27FC236}">
                  <a16:creationId xmlns:a16="http://schemas.microsoft.com/office/drawing/2014/main" id="{79E0E42A-893A-D94A-097D-A525DEE67F93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3">
              <a:extLst>
                <a:ext uri="{FF2B5EF4-FFF2-40B4-BE49-F238E27FC236}">
                  <a16:creationId xmlns:a16="http://schemas.microsoft.com/office/drawing/2014/main" id="{2A932149-6DE4-6DF3-96CD-96D0130572D1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15">
              <a:extLst>
                <a:ext uri="{FF2B5EF4-FFF2-40B4-BE49-F238E27FC236}">
                  <a16:creationId xmlns:a16="http://schemas.microsoft.com/office/drawing/2014/main" id="{DA105856-22F8-4B3A-91C5-DDDE9B454E10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矢印: 上 34">
              <a:extLst>
                <a:ext uri="{FF2B5EF4-FFF2-40B4-BE49-F238E27FC236}">
                  <a16:creationId xmlns:a16="http://schemas.microsoft.com/office/drawing/2014/main" id="{68674F26-3477-B1C8-CB2C-DA56E90F95B7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4" name="正方形/長方形 4">
              <a:extLst>
                <a:ext uri="{FF2B5EF4-FFF2-40B4-BE49-F238E27FC236}">
                  <a16:creationId xmlns:a16="http://schemas.microsoft.com/office/drawing/2014/main" id="{B74F419D-DB49-BC5F-F29D-7AB22008DD9D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310F5F0-D7F4-4E2A-6E81-5B84143F6CF0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6" name="正方形/長方形 9">
                <a:extLst>
                  <a:ext uri="{FF2B5EF4-FFF2-40B4-BE49-F238E27FC236}">
                    <a16:creationId xmlns:a16="http://schemas.microsoft.com/office/drawing/2014/main" id="{3C83EE5F-DEE3-615A-A48F-6E214B5EA8AA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" name="正方形/長方形 8">
                <a:extLst>
                  <a:ext uri="{FF2B5EF4-FFF2-40B4-BE49-F238E27FC236}">
                    <a16:creationId xmlns:a16="http://schemas.microsoft.com/office/drawing/2014/main" id="{1CE76016-3465-D6FE-BFC5-015A4E42090B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C888F478-E031-94DE-2CD6-5BDDED94D9F0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5" name="正方形/長方形 5">
                  <a:extLst>
                    <a:ext uri="{FF2B5EF4-FFF2-40B4-BE49-F238E27FC236}">
                      <a16:creationId xmlns:a16="http://schemas.microsoft.com/office/drawing/2014/main" id="{F28404F5-DAB8-8F89-B933-9CB827314612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6" name="Picture 2">
                  <a:extLst>
                    <a:ext uri="{FF2B5EF4-FFF2-40B4-BE49-F238E27FC236}">
                      <a16:creationId xmlns:a16="http://schemas.microsoft.com/office/drawing/2014/main" id="{1521DCD6-B616-7B50-D8BD-B9B7DC8727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257C5C55-DDAC-E07D-1B95-3EFBA8E06DC5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3" name="正方形/長方形 6">
                  <a:extLst>
                    <a:ext uri="{FF2B5EF4-FFF2-40B4-BE49-F238E27FC236}">
                      <a16:creationId xmlns:a16="http://schemas.microsoft.com/office/drawing/2014/main" id="{3A7C4F11-938E-D640-52E2-620A534F8322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" name="Picture 4" descr="ITC Learning Management System">
                  <a:extLst>
                    <a:ext uri="{FF2B5EF4-FFF2-40B4-BE49-F238E27FC236}">
                      <a16:creationId xmlns:a16="http://schemas.microsoft.com/office/drawing/2014/main" id="{CB83A82D-DF59-D481-DF37-2F3966EDA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EC251491-D34E-4723-17C9-28934BAA648F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1" name="正方形/長方形 36">
                  <a:extLst>
                    <a:ext uri="{FF2B5EF4-FFF2-40B4-BE49-F238E27FC236}">
                      <a16:creationId xmlns:a16="http://schemas.microsoft.com/office/drawing/2014/main" id="{02E013AD-946E-C697-B5D0-D3FF9ABCA468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2" name="Picture 6" descr="Zoomのロゴ">
                  <a:extLst>
                    <a:ext uri="{FF2B5EF4-FFF2-40B4-BE49-F238E27FC236}">
                      <a16:creationId xmlns:a16="http://schemas.microsoft.com/office/drawing/2014/main" id="{F6D11537-9901-C424-83F3-6F167B52B1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5CA214D-A4DC-6B21-EF17-92007A70E966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72998F4-2727-BFC7-B981-47E31B7AE66D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987D244-DA2B-9CB4-62EF-1855FADD6239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F3B1D2-E7DC-DD76-5671-1AA6FC0FD6CF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2C03209-E60B-4DBE-5504-343E41F2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UTAS </a:t>
            </a:r>
            <a:r>
              <a:rPr lang="ja-JP" altLang="en-US"/>
              <a:t>の古い科目情報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690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EF1340C-2C97-9F6B-5F4C-BADC4054E144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9" name="矢印: 上 11">
              <a:extLst>
                <a:ext uri="{FF2B5EF4-FFF2-40B4-BE49-F238E27FC236}">
                  <a16:creationId xmlns:a16="http://schemas.microsoft.com/office/drawing/2014/main" id="{DBDB93A2-6DC5-A314-9ED5-E4B35ED686CA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2">
              <a:extLst>
                <a:ext uri="{FF2B5EF4-FFF2-40B4-BE49-F238E27FC236}">
                  <a16:creationId xmlns:a16="http://schemas.microsoft.com/office/drawing/2014/main" id="{76F749AD-CDFC-BB91-E9BF-243480B0F195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3">
              <a:extLst>
                <a:ext uri="{FF2B5EF4-FFF2-40B4-BE49-F238E27FC236}">
                  <a16:creationId xmlns:a16="http://schemas.microsoft.com/office/drawing/2014/main" id="{0419FED5-F585-78D1-DC43-EB3F891AB8DD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15">
              <a:extLst>
                <a:ext uri="{FF2B5EF4-FFF2-40B4-BE49-F238E27FC236}">
                  <a16:creationId xmlns:a16="http://schemas.microsoft.com/office/drawing/2014/main" id="{9B00751E-389D-A29B-EA5B-7F999702A321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矢印: 上 34">
              <a:extLst>
                <a:ext uri="{FF2B5EF4-FFF2-40B4-BE49-F238E27FC236}">
                  <a16:creationId xmlns:a16="http://schemas.microsoft.com/office/drawing/2014/main" id="{A50A847F-940C-0C65-FBB5-E62B5187594A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4" name="正方形/長方形 4">
              <a:extLst>
                <a:ext uri="{FF2B5EF4-FFF2-40B4-BE49-F238E27FC236}">
                  <a16:creationId xmlns:a16="http://schemas.microsoft.com/office/drawing/2014/main" id="{BD9ADED5-E3B8-05BF-5C82-BE2DF10D1EC8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B5D56187-6DBA-BA54-FAC3-19CCAC57B189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6" name="正方形/長方形 9">
                <a:extLst>
                  <a:ext uri="{FF2B5EF4-FFF2-40B4-BE49-F238E27FC236}">
                    <a16:creationId xmlns:a16="http://schemas.microsoft.com/office/drawing/2014/main" id="{2B5E2600-5DDE-0C38-C69C-B6569BC29633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" name="正方形/長方形 8">
                <a:extLst>
                  <a:ext uri="{FF2B5EF4-FFF2-40B4-BE49-F238E27FC236}">
                    <a16:creationId xmlns:a16="http://schemas.microsoft.com/office/drawing/2014/main" id="{86081318-B3B7-37EA-AEC9-887497C96470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7B66D1B8-F820-3FCC-A3EC-E931A91D480D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5" name="正方形/長方形 5">
                  <a:extLst>
                    <a:ext uri="{FF2B5EF4-FFF2-40B4-BE49-F238E27FC236}">
                      <a16:creationId xmlns:a16="http://schemas.microsoft.com/office/drawing/2014/main" id="{823EA689-6744-76DD-2C77-891E2E170113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6" name="Picture 2">
                  <a:extLst>
                    <a:ext uri="{FF2B5EF4-FFF2-40B4-BE49-F238E27FC236}">
                      <a16:creationId xmlns:a16="http://schemas.microsoft.com/office/drawing/2014/main" id="{B31F8B59-1565-FFF2-FA01-AA7114B7C4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7A9B2D55-0D1F-66A2-FCC1-555D5C8D2295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3" name="正方形/長方形 6">
                  <a:extLst>
                    <a:ext uri="{FF2B5EF4-FFF2-40B4-BE49-F238E27FC236}">
                      <a16:creationId xmlns:a16="http://schemas.microsoft.com/office/drawing/2014/main" id="{EE1798F2-7155-724D-5F8C-8FC961827D8A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" name="Picture 4" descr="ITC Learning Management System">
                  <a:extLst>
                    <a:ext uri="{FF2B5EF4-FFF2-40B4-BE49-F238E27FC236}">
                      <a16:creationId xmlns:a16="http://schemas.microsoft.com/office/drawing/2014/main" id="{D6DAF8A4-819C-DBB4-25D8-1492C2D13D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AF3F9E6-73B2-1626-4B18-417988FDBE04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1" name="正方形/長方形 36">
                  <a:extLst>
                    <a:ext uri="{FF2B5EF4-FFF2-40B4-BE49-F238E27FC236}">
                      <a16:creationId xmlns:a16="http://schemas.microsoft.com/office/drawing/2014/main" id="{04689E3E-81F7-DB1A-C277-5A83248686E9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2" name="Picture 6" descr="Zoomのロゴ">
                  <a:extLst>
                    <a:ext uri="{FF2B5EF4-FFF2-40B4-BE49-F238E27FC236}">
                      <a16:creationId xmlns:a16="http://schemas.microsoft.com/office/drawing/2014/main" id="{4F50A6D5-3C4D-A707-6599-B4EC8014DA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025FB77-750F-5E6A-2539-A04E5E7C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コースのグルーピング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CB04D3-7FD5-12E3-50CA-E1830918F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複数のコースで同じ教材や課題を使う場合，コースをグルーピングしておくと，</a:t>
            </a:r>
            <a:r>
              <a:rPr lang="en-US" altLang="ja-JP" dirty="0"/>
              <a:t>1</a:t>
            </a:r>
            <a:r>
              <a:rPr lang="ja-JP" altLang="en-US"/>
              <a:t>回の操作で全コースに同じコンテンツを登録できます</a:t>
            </a:r>
            <a:endParaRPr lang="en-US" altLang="ja-JP" dirty="0"/>
          </a:p>
          <a:p>
            <a:pPr lvl="1"/>
            <a:r>
              <a:rPr lang="en-US" altLang="ja-JP" dirty="0"/>
              <a:t>UTAS</a:t>
            </a:r>
            <a:r>
              <a:rPr lang="ja-JP" altLang="en-US"/>
              <a:t>で，最初から合併科目（複数看板科目）として登録されていると，</a:t>
            </a:r>
            <a:r>
              <a:rPr lang="en-US" altLang="ja-JP" dirty="0"/>
              <a:t>ITC-LMS </a:t>
            </a:r>
            <a:r>
              <a:rPr lang="ja-JP" altLang="en-US"/>
              <a:t>で自動的にグルーピングされます</a:t>
            </a:r>
            <a:endParaRPr lang="en-US" altLang="ja-JP" dirty="0"/>
          </a:p>
          <a:p>
            <a:pPr lvl="1"/>
            <a:r>
              <a:rPr lang="ja-JP" altLang="en-US"/>
              <a:t>それ以外の場合，手動でグルーピングを行うこともできます</a:t>
            </a:r>
            <a:endParaRPr lang="en-US" altLang="ja-JP" dirty="0"/>
          </a:p>
          <a:p>
            <a:pPr lvl="1"/>
            <a:r>
              <a:rPr lang="ja-JP" altLang="en-US"/>
              <a:t>ただし，履修生の重複があったり，複数コースに既に教材，課題などが登録されていると，グルーピングはできません</a:t>
            </a:r>
            <a:r>
              <a:rPr lang="en-US" altLang="ja-JP" dirty="0"/>
              <a:t> 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E50697-25D5-2FBE-0102-063697844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F3C5AB-603F-7E02-E657-72891D05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44950-8597-DE7E-CD3D-3D792DDC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7EA2EA-A549-D3BF-B9FF-4B072296CD2D}"/>
              </a:ext>
            </a:extLst>
          </p:cNvPr>
          <p:cNvSpPr/>
          <p:nvPr/>
        </p:nvSpPr>
        <p:spPr>
          <a:xfrm>
            <a:off x="251520" y="5077698"/>
            <a:ext cx="928539" cy="101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0"/>
              <a:t>🙇‍♂️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06FF483-A9DE-FF2C-9A5B-760F6F4FDCDB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178BADB-7429-3971-B9DE-C4EF3B221256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1706B71-8F56-B956-A006-BC6EEE63195C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E6A1F71-4D4A-DD3D-5E47-2D418FC27E35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4047172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904727-B5B4-1AFE-A6D5-B815C037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E09875-CDD9-1612-BAAC-BC4BAB1C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33CD3A-A0C5-FC04-5DCF-80D557DD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7BE8186-373E-DB03-BC0D-D0601C11D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" y="1700808"/>
            <a:ext cx="9049022" cy="3784136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373C6D-23B0-D8F0-AE91-09EF05B9C45E}"/>
              </a:ext>
            </a:extLst>
          </p:cNvPr>
          <p:cNvSpPr/>
          <p:nvPr/>
        </p:nvSpPr>
        <p:spPr>
          <a:xfrm>
            <a:off x="1691680" y="4005064"/>
            <a:ext cx="4968552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16418FAA-C597-8330-42A7-41E3042B8A46}"/>
              </a:ext>
            </a:extLst>
          </p:cNvPr>
          <p:cNvSpPr/>
          <p:nvPr/>
        </p:nvSpPr>
        <p:spPr>
          <a:xfrm>
            <a:off x="6419442" y="2289044"/>
            <a:ext cx="2401030" cy="1122942"/>
          </a:xfrm>
          <a:prstGeom prst="wedgeRoundRectCallout">
            <a:avLst>
              <a:gd name="adj1" fmla="val -41673"/>
              <a:gd name="adj2" fmla="val 1009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残念ですが，こんな便利機能（？）はありません</a:t>
            </a:r>
            <a:endParaRPr lang="en-US" altLang="ja-JP" sz="2000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0441CF3-599C-41E3-ED81-7682D0ABFBDB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12" name="矢印: 上 11">
              <a:extLst>
                <a:ext uri="{FF2B5EF4-FFF2-40B4-BE49-F238E27FC236}">
                  <a16:creationId xmlns:a16="http://schemas.microsoft.com/office/drawing/2014/main" id="{A059EC4A-09DE-FCC1-6F1D-F3FA664CAD92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矢印: 上 12">
              <a:extLst>
                <a:ext uri="{FF2B5EF4-FFF2-40B4-BE49-F238E27FC236}">
                  <a16:creationId xmlns:a16="http://schemas.microsoft.com/office/drawing/2014/main" id="{2819E64B-239C-E2AA-0163-59CDE9E75C71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4" name="矢印: 上 13">
              <a:extLst>
                <a:ext uri="{FF2B5EF4-FFF2-40B4-BE49-F238E27FC236}">
                  <a16:creationId xmlns:a16="http://schemas.microsoft.com/office/drawing/2014/main" id="{377C4E7A-8C7C-4A65-A81D-C3A289E986A5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5" name="矢印: 上 15">
              <a:extLst>
                <a:ext uri="{FF2B5EF4-FFF2-40B4-BE49-F238E27FC236}">
                  <a16:creationId xmlns:a16="http://schemas.microsoft.com/office/drawing/2014/main" id="{60B3F534-F294-3D82-B5EA-38BDE19BD078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6" name="矢印: 上 34">
              <a:extLst>
                <a:ext uri="{FF2B5EF4-FFF2-40B4-BE49-F238E27FC236}">
                  <a16:creationId xmlns:a16="http://schemas.microsoft.com/office/drawing/2014/main" id="{61830E76-8880-60C1-CF25-3B458791DE76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7" name="正方形/長方形 4">
              <a:extLst>
                <a:ext uri="{FF2B5EF4-FFF2-40B4-BE49-F238E27FC236}">
                  <a16:creationId xmlns:a16="http://schemas.microsoft.com/office/drawing/2014/main" id="{10C00751-1AB2-5E2A-E4DC-E13FB878CF4B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3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D4EEC1C7-E4DB-4660-B6EE-189A4921D209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9" name="正方形/長方形 9">
                <a:extLst>
                  <a:ext uri="{FF2B5EF4-FFF2-40B4-BE49-F238E27FC236}">
                    <a16:creationId xmlns:a16="http://schemas.microsoft.com/office/drawing/2014/main" id="{8378D567-174B-8F56-A7F7-FBA663691EBF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" name="正方形/長方形 8">
                <a:extLst>
                  <a:ext uri="{FF2B5EF4-FFF2-40B4-BE49-F238E27FC236}">
                    <a16:creationId xmlns:a16="http://schemas.microsoft.com/office/drawing/2014/main" id="{FE389E9B-CA62-8E81-705D-CC4148AB3ABC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BE1C3F37-6E41-BE5C-FA80-DFE0E1752F22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8" name="正方形/長方形 5">
                  <a:extLst>
                    <a:ext uri="{FF2B5EF4-FFF2-40B4-BE49-F238E27FC236}">
                      <a16:creationId xmlns:a16="http://schemas.microsoft.com/office/drawing/2014/main" id="{F75FC00E-DBAA-6BBC-AC05-47FCE4165C0D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208BCB1D-FA06-0E36-23C1-4E70779A3D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B6BFD4F-69F9-6F1C-9AFB-30C5EF4446A6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6" name="正方形/長方形 6">
                  <a:extLst>
                    <a:ext uri="{FF2B5EF4-FFF2-40B4-BE49-F238E27FC236}">
                      <a16:creationId xmlns:a16="http://schemas.microsoft.com/office/drawing/2014/main" id="{50B20492-606E-C4C2-67D8-C5826DE0FDB0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7" name="Picture 4" descr="ITC Learning Management System">
                  <a:extLst>
                    <a:ext uri="{FF2B5EF4-FFF2-40B4-BE49-F238E27FC236}">
                      <a16:creationId xmlns:a16="http://schemas.microsoft.com/office/drawing/2014/main" id="{E8B72820-83A4-D8B4-6C69-845C520C24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96FBEC9A-33C7-78BB-6A02-011A4611F9D2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4" name="正方形/長方形 36">
                  <a:extLst>
                    <a:ext uri="{FF2B5EF4-FFF2-40B4-BE49-F238E27FC236}">
                      <a16:creationId xmlns:a16="http://schemas.microsoft.com/office/drawing/2014/main" id="{0C8AD234-C0BA-04DC-592F-8248C4087A1C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6" descr="Zoomのロゴ">
                  <a:extLst>
                    <a:ext uri="{FF2B5EF4-FFF2-40B4-BE49-F238E27FC236}">
                      <a16:creationId xmlns:a16="http://schemas.microsoft.com/office/drawing/2014/main" id="{CC7A3CF4-BBB9-1517-6777-F1B5EDFDC7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610A138-73D0-0628-4C9B-25A0138D858D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BF4E120-5E1F-3518-0C37-C4768455390E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962B9904-C412-F5D4-47AA-1F56B5031051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A77962F-B212-6225-6702-13F1B2C856F5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91E1A71-4CBB-4334-8FBC-EF4A2C3E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コースグルーピング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684F251-615E-EE61-C040-EB404F99F7AA}"/>
              </a:ext>
            </a:extLst>
          </p:cNvPr>
          <p:cNvSpPr txBox="1"/>
          <p:nvPr/>
        </p:nvSpPr>
        <p:spPr>
          <a:xfrm>
            <a:off x="760428" y="5484944"/>
            <a:ext cx="792637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dirty="0"/>
              <a:t>Microsoft Bing (https://</a:t>
            </a:r>
            <a:r>
              <a:rPr kumimoji="1" lang="en-US" altLang="ja-JP" dirty="0" err="1"/>
              <a:t>www.bing.com</a:t>
            </a:r>
            <a:r>
              <a:rPr kumimoji="1" lang="en-US" altLang="ja-JP" dirty="0"/>
              <a:t>/) </a:t>
            </a:r>
            <a:r>
              <a:rPr lang="ja-JP" altLang="en-US"/>
              <a:t>に問い合わせた</a:t>
            </a:r>
            <a:r>
              <a:rPr kumimoji="1" lang="ja-JP" altLang="en-US"/>
              <a:t>結果</a:t>
            </a:r>
            <a:r>
              <a:rPr kumimoji="1" lang="en-US" altLang="ja-JP" dirty="0"/>
              <a:t>(2023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9</a:t>
            </a:r>
            <a:r>
              <a:rPr lang="ja-JP" altLang="en-US"/>
              <a:t>日</a:t>
            </a:r>
            <a:r>
              <a:rPr lang="en-US" altLang="ja-JP" dirty="0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4322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E46AB50-E873-A8B5-FEBC-AE917A09F2EE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7C237EB3-9A21-5824-48BD-A394403FF443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BA49D06C-9961-BE19-DB78-1EC97EC003E6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568B62A8-4FE2-E815-8D8C-7F119F59489E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BA88D10B-F4C4-8E98-C82E-C1D83A4580AE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767A65E6-4249-C88F-D00A-8A115B2BFBC8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7FBC63D7-04F9-8656-EFA7-2CF306199AE5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A4DC5F2A-1115-CC90-406C-30692A9FE4E0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CE0C1CD1-19D8-7BF9-44DB-910399C29FC2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80602681-0B3D-64CF-5C18-C685C2940F03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033808C7-456C-C845-93A2-9C8F193AFFA1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F344ECDE-B3FF-4CF2-6BBA-10BA44607D68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C4FDBF0A-D7FE-6034-2271-9243C6FDB5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7CD4EBC1-463E-AFD4-6825-D7981713EB89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BCFB7AC2-67D6-F5D3-176B-135E706B899C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3C0F46C7-0E66-5AC8-777D-B8B66E3539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E812FEA-8B64-22E4-6E3E-F123C92A26A7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3A90F08B-9E73-AE88-D58B-433A6303F133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74AEE148-AA8C-CF8E-2F68-8DDB4906FF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5637A00-0819-D4E9-9E73-44929E9D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テストの自動採点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33CC88-1904-13FD-30B1-A7EA9A462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選択式・穴埋め式のテストは自動採点可能です</a:t>
            </a:r>
            <a:endParaRPr lang="en-US" altLang="ja-JP" dirty="0"/>
          </a:p>
          <a:p>
            <a:pPr lvl="1"/>
            <a:r>
              <a:rPr lang="ja-JP" altLang="en-US"/>
              <a:t>ただし，正解は一つしか指定できません</a:t>
            </a:r>
            <a:endParaRPr lang="en-US" altLang="ja-JP" dirty="0"/>
          </a:p>
          <a:p>
            <a:pPr lvl="1"/>
            <a:r>
              <a:rPr lang="ja-JP" altLang="en-US"/>
              <a:t>穴埋め式の自動採点では，解答の先頭と末尾の空白文字を無視します</a:t>
            </a:r>
            <a:endParaRPr lang="en-US" altLang="ja-JP" dirty="0"/>
          </a:p>
          <a:p>
            <a:pPr lvl="1"/>
            <a:r>
              <a:rPr lang="ja-JP" altLang="en-US"/>
              <a:t>手動での訂正は，画面上でも，ファイルのアップロードでも可能です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0B5399-0043-277C-D389-6EA2A244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9B40A8-7D60-9A1C-5821-B57739CE7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D4C4E2-13FA-7A94-4062-3AB23940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65A6BB6-850B-6A7E-DC5C-596965030E9A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26590BB-A9E4-3A8C-EF9C-3308B30372AF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8DF22EA-2ADD-92C5-0276-8D826AC57DE9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A22E960-CA7E-C774-7D62-9C4D0653F901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30" name="図 2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3A17E56-55F5-07EE-923E-F126B383B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30" y="3741439"/>
            <a:ext cx="4701540" cy="2575560"/>
          </a:xfrm>
          <a:prstGeom prst="rect">
            <a:avLst/>
          </a:prstGeom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6DDF017-7E56-F23E-2C8F-1B1D98B93BDB}"/>
              </a:ext>
            </a:extLst>
          </p:cNvPr>
          <p:cNvSpPr/>
          <p:nvPr/>
        </p:nvSpPr>
        <p:spPr>
          <a:xfrm>
            <a:off x="4202430" y="5297254"/>
            <a:ext cx="4701540" cy="305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993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2FBCB0-D518-4CC1-6990-731902BC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おわりに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566AAF-490E-D5E3-C99F-5AE940661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2020</a:t>
            </a:r>
            <a:r>
              <a:rPr lang="ja-JP" altLang="en-US"/>
              <a:t>年度の授業の完全オンライン化により，ここで紹介したシステムが多用されるようになりました</a:t>
            </a:r>
            <a:endParaRPr lang="en-US" altLang="ja-JP" dirty="0"/>
          </a:p>
          <a:p>
            <a:r>
              <a:rPr lang="ja-JP" altLang="en-US"/>
              <a:t>最近は対面の比率が増えていますが，たとえば，以下のような利用方法は，今後も意義があるでしょう</a:t>
            </a:r>
            <a:endParaRPr lang="en-US" altLang="ja-JP" dirty="0"/>
          </a:p>
          <a:p>
            <a:pPr lvl="1"/>
            <a:r>
              <a:rPr lang="ja-JP" altLang="en-US"/>
              <a:t>予習・復習用のオンデマンドビデオ教材を</a:t>
            </a:r>
            <a:r>
              <a:rPr lang="en-US" altLang="ja-JP" dirty="0"/>
              <a:t> Zoom </a:t>
            </a:r>
            <a:r>
              <a:rPr lang="ja-JP" altLang="en-US"/>
              <a:t>の録画機能を使って作成する</a:t>
            </a:r>
            <a:endParaRPr lang="en-US" altLang="ja-JP" dirty="0"/>
          </a:p>
          <a:p>
            <a:pPr lvl="1"/>
            <a:r>
              <a:rPr lang="ja-JP" altLang="en-US"/>
              <a:t>教材配布や課題提出を</a:t>
            </a:r>
            <a:r>
              <a:rPr lang="en-US" altLang="ja-JP" dirty="0"/>
              <a:t> ITC-LMS </a:t>
            </a:r>
            <a:r>
              <a:rPr lang="ja-JP" altLang="en-US"/>
              <a:t>で行う</a:t>
            </a:r>
            <a:endParaRPr lang="en-US" altLang="ja-JP" dirty="0"/>
          </a:p>
          <a:p>
            <a:pPr lvl="1"/>
            <a:r>
              <a:rPr lang="ja-JP" altLang="en-US"/>
              <a:t>授業時間中に小テストを</a:t>
            </a:r>
            <a:r>
              <a:rPr lang="en-US" altLang="ja-JP" dirty="0"/>
              <a:t> ITC-LMS </a:t>
            </a:r>
            <a:r>
              <a:rPr lang="ja-JP" altLang="en-US"/>
              <a:t>で行う</a:t>
            </a: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6BAA40-C6E8-9A13-0B20-446CAA9B1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7B37E3-41B5-6D4E-2A7D-D34700C2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7C5CBF-DB36-3B48-F97F-F63E1941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31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E5947-E82D-0CD7-479B-A7BB65B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出講表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493F3A-AF24-0AD2-283F-11FA2E5D7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ログインして最初に訪れるページです</a:t>
            </a:r>
            <a:endParaRPr lang="en-US" altLang="ja-JP" dirty="0"/>
          </a:p>
          <a:p>
            <a:r>
              <a:rPr lang="ja-JP" altLang="en-US"/>
              <a:t>アクセス日の学期の担当コースが表示されます</a:t>
            </a:r>
            <a:endParaRPr lang="en-US" altLang="ja-JP" dirty="0"/>
          </a:p>
          <a:p>
            <a:pPr lvl="1"/>
            <a:r>
              <a:rPr lang="en-US" altLang="ja-JP" dirty="0"/>
              <a:t>S</a:t>
            </a:r>
            <a:r>
              <a:rPr lang="ja-JP" altLang="en-US"/>
              <a:t>セメスターのコースを</a:t>
            </a:r>
            <a:r>
              <a:rPr lang="en-US" altLang="ja-JP" dirty="0"/>
              <a:t>3</a:t>
            </a:r>
            <a:r>
              <a:rPr lang="ja-JP" altLang="en-US"/>
              <a:t>月中に使う場合，年度と開講期を指定する必要があります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05E687-7B6E-A8C1-12CF-2F1E2F4F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20E6D0-C4D3-29D8-C272-009EE81E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15981C-371A-29C1-CB4B-2753B564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11C3EA7-D78D-2E9E-8C1C-85994DF79FFE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C93DAF29-5699-5079-00D3-812AEC21274D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53AED58B-DA6B-0E8B-F05A-54D62A86395F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818319C9-032E-923F-5AEE-2CCF3E135B6D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D893F56C-5B6A-21F6-0C78-7D8367475D00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D8163C1C-8A80-6702-041E-6518D195C373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F8813368-D6E1-D212-D11A-317E321E076C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4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1230EADA-300A-AA09-1B9E-55CC8451AD6A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0511616D-2D0F-92FD-4418-A1A5DB9CDC6D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680DF8B5-3A41-8983-932B-B641DAB45EE7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B9546A80-7A1A-18DE-4B45-93F6D4A98BA8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DECBF1CA-424C-326B-4F0D-AEFF74610D26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21F64270-AD88-F922-3F0F-B289AD7334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DAF51E9-32F8-5031-691B-8D70E0644890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6D0CC062-286B-4325-0DAA-7E014D6DC186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768388DA-D924-246F-0537-788322A4E7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518BD947-0C60-64EB-360F-ADE8D1F5AEF9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DC995DF7-A25F-D303-2B4B-CAC6E696129E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C269E51E-2F07-AD27-8F7A-5D73F1534D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24C5695-909D-A08E-77D4-2EBA94C9CC30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C5C998-A855-571F-8B2F-2B3C49E7AFB5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BB919D-F315-E9CF-6A73-FC6331CBCC5F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EC25252-1799-94BA-E122-79B9BD65AC35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30" name="LMS ターム選択">
            <a:hlinkClick r:id="" action="ppaction://media"/>
            <a:extLst>
              <a:ext uri="{FF2B5EF4-FFF2-40B4-BE49-F238E27FC236}">
                <a16:creationId xmlns:a16="http://schemas.microsoft.com/office/drawing/2014/main" id="{15470D40-29D1-418B-7C18-FE3507F0C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5288" t="2707" r="22901" b="36400"/>
          <a:stretch/>
        </p:blipFill>
        <p:spPr>
          <a:xfrm>
            <a:off x="3301500" y="3265220"/>
            <a:ext cx="5652000" cy="3132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9080491-2F5D-6742-EED4-FDE1501EA783}"/>
              </a:ext>
            </a:extLst>
          </p:cNvPr>
          <p:cNvSpPr/>
          <p:nvPr/>
        </p:nvSpPr>
        <p:spPr>
          <a:xfrm flipV="1">
            <a:off x="3329902" y="4365104"/>
            <a:ext cx="1242098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吹き出し 31">
            <a:extLst>
              <a:ext uri="{FF2B5EF4-FFF2-40B4-BE49-F238E27FC236}">
                <a16:creationId xmlns:a16="http://schemas.microsoft.com/office/drawing/2014/main" id="{5A0F4360-9D7D-621B-C0DF-5F326E72AAE5}"/>
              </a:ext>
            </a:extLst>
          </p:cNvPr>
          <p:cNvSpPr/>
          <p:nvPr/>
        </p:nvSpPr>
        <p:spPr>
          <a:xfrm>
            <a:off x="217462" y="5474993"/>
            <a:ext cx="2702600" cy="555579"/>
          </a:xfrm>
          <a:prstGeom prst="wedgeRoundRectCallout">
            <a:avLst>
              <a:gd name="adj1" fmla="val 65005"/>
              <a:gd name="adj2" fmla="val -2259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年度とタームを選択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50292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85185E-6 L -0.16701 -0.1625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1" y="-812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28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E3E062-1492-7A7B-8904-C49C37CD4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出講表から授業を選び「オンライン授業情報」欄に，</a:t>
            </a:r>
            <a:r>
              <a:rPr lang="en-US" altLang="ja-JP" dirty="0"/>
              <a:t>Zoom</a:t>
            </a:r>
            <a:r>
              <a:rPr lang="ja-JP" altLang="en-US"/>
              <a:t>ミーティングの</a:t>
            </a:r>
            <a:r>
              <a:rPr lang="en-US" altLang="ja-JP" dirty="0"/>
              <a:t>URL</a:t>
            </a:r>
            <a:r>
              <a:rPr lang="ja-JP" altLang="en-US"/>
              <a:t>等を掲載します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62A476-6934-4A05-36F1-9EA9B3BA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281FBA-ABDD-C85E-C67B-8F751B44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602D29-7A3A-01FC-0908-0EA1C588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EFC2E049-53BA-145D-524F-3F00858F21A0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6ECF89AB-4E0F-EAB0-AA65-751A91DB4EBB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EAA9E66C-2744-6795-E8D7-BE9C3F0E81B9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BF98A68E-D631-8EA2-5B19-6CA194AF6DDD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B14C6C1D-D51F-85CA-4C8A-B17A808E68AC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28453C28-8A01-163B-452B-C7BA265604BC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6E7B07CB-9880-1254-58D2-B7D6DA607A0D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5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D97B352-789F-226E-1234-25D6F9A027DF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7F15F2F8-CCE2-A4BB-6224-FC88D0CBCE94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57DAA53B-9542-CDD0-8915-563C85E4CF1A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D759F5F-EA00-1F11-D229-0723FE067FB8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1A85A88D-D1BF-A2B7-66B7-8F79A5AA882C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3E7BF4DB-9E27-DD55-2297-5C3F6D6D7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3B94BD7-680D-DA2C-1279-0DE4C6A505A5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F7AFD5AD-B8C3-D53F-EA21-1E0EEB6922D9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86C7E16B-F919-5752-DAD1-65DE878047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B7C67FFF-3B42-C9C6-95AC-9078AD333BC7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7E979FFB-30E4-9695-F8BC-313B26FA65F0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8DB88C9A-B8F6-164F-3B77-11682CBFE5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A1686E6-5253-61A0-8E15-AD900225EB9F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6FEC34C-6A95-189F-1402-AADD064429D6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66AA0D8-4E5C-EA68-BE8B-86A9D9545F7C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33E5C4F-74DE-CC34-24DA-E0D5349F9C53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7709899-7E9E-31AD-DD71-84AA0BC21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オンライン授業情報</a:t>
            </a:r>
            <a:endParaRPr kumimoji="1" lang="ja-JP" altLang="en-US"/>
          </a:p>
        </p:txBody>
      </p:sp>
      <p:pic>
        <p:nvPicPr>
          <p:cNvPr id="30" name="LMS オンライン授業情報">
            <a:hlinkClick r:id="" action="ppaction://media"/>
            <a:extLst>
              <a:ext uri="{FF2B5EF4-FFF2-40B4-BE49-F238E27FC236}">
                <a16:creationId xmlns:a16="http://schemas.microsoft.com/office/drawing/2014/main" id="{03D1ABCF-837A-F4F2-591E-E66EB0A22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739" t="2707" r="23694" b="20303"/>
          <a:stretch>
            <a:fillRect/>
          </a:stretch>
        </p:blipFill>
        <p:spPr>
          <a:xfrm>
            <a:off x="1620000" y="2364444"/>
            <a:ext cx="5903999" cy="3960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C14E45C-9544-D817-AF1F-D15A23296BAD}"/>
              </a:ext>
            </a:extLst>
          </p:cNvPr>
          <p:cNvSpPr>
            <a:spLocks/>
          </p:cNvSpPr>
          <p:nvPr/>
        </p:nvSpPr>
        <p:spPr>
          <a:xfrm>
            <a:off x="1635766" y="3983806"/>
            <a:ext cx="5807192" cy="520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4B0B21A-5EC7-26AC-E1D9-7336CBCEA481}"/>
              </a:ext>
            </a:extLst>
          </p:cNvPr>
          <p:cNvSpPr/>
          <p:nvPr/>
        </p:nvSpPr>
        <p:spPr>
          <a:xfrm>
            <a:off x="7190958" y="3983963"/>
            <a:ext cx="252000" cy="237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吹き出し 32">
            <a:extLst>
              <a:ext uri="{FF2B5EF4-FFF2-40B4-BE49-F238E27FC236}">
                <a16:creationId xmlns:a16="http://schemas.microsoft.com/office/drawing/2014/main" id="{BCF5F918-0DB1-805B-8005-7FCB47BC2BD7}"/>
              </a:ext>
            </a:extLst>
          </p:cNvPr>
          <p:cNvSpPr/>
          <p:nvPr/>
        </p:nvSpPr>
        <p:spPr>
          <a:xfrm>
            <a:off x="7086956" y="2462291"/>
            <a:ext cx="1943337" cy="771461"/>
          </a:xfrm>
          <a:prstGeom prst="wedgeRoundRectCallout">
            <a:avLst>
              <a:gd name="adj1" fmla="val -36699"/>
              <a:gd name="adj2" fmla="val 1464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ここを押すと編集モード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303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1333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65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DBF11A-DAF3-BA8D-3813-3C1BA8A5D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お手数ですが，</a:t>
            </a:r>
            <a:r>
              <a:rPr lang="en-US" altLang="ja-JP" dirty="0"/>
              <a:t>URL</a:t>
            </a:r>
            <a:r>
              <a:rPr lang="ja-JP" altLang="en-US"/>
              <a:t>のリンク化，ミーティング</a:t>
            </a:r>
            <a:r>
              <a:rPr lang="en-US" altLang="ja-JP" dirty="0"/>
              <a:t>ID</a:t>
            </a:r>
            <a:r>
              <a:rPr lang="ja-JP" altLang="en-US"/>
              <a:t>とパスワードの掲載もお願いします</a:t>
            </a:r>
            <a:endParaRPr lang="en-US" altLang="ja-JP" dirty="0"/>
          </a:p>
          <a:p>
            <a:r>
              <a:rPr lang="ja-JP" altLang="en-US"/>
              <a:t>参考</a:t>
            </a:r>
            <a:r>
              <a:rPr lang="en-US" altLang="ja-JP" dirty="0"/>
              <a:t>: </a:t>
            </a:r>
            <a:r>
              <a:rPr lang="en" altLang="ja-JP" sz="2200" dirty="0">
                <a:hlinkClick r:id="rId2"/>
              </a:rPr>
              <a:t>https://utelecon.adm.u-tokyo.ac.jp/faculty_members/url</a:t>
            </a:r>
            <a:r>
              <a:rPr lang="en" altLang="ja-JP" sz="2200" dirty="0"/>
              <a:t> </a:t>
            </a:r>
            <a:endParaRPr lang="en-US" altLang="ja-JP" sz="22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9BBCB6-DC61-970F-7706-1C88D095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F7E5D3-0495-3BBD-F08F-A387EC77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F447F2-6DB4-CF4F-DED9-168F75C3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0AE5396-40F9-2BED-99D6-95B96BE53C0E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2560B74E-4486-AB0F-7D75-FEB1EAFD2186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48173263-8648-2AE5-3955-24D3BD4E5E31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E77D2060-97C9-DF05-A6EA-FF27C158BA64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A650681F-7314-8EAD-C379-DE8E3C98C8BA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AF1DE874-D8DE-E8A3-5066-6A891E7AE1D6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7A6DCE16-3A9D-1B07-DF47-B68E575F0FED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3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2A801018-912B-7E53-DB64-E8F6592EF795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D996D47D-73BB-68AE-A99C-C22ED14A7BB6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9687A740-41AD-65AA-1FD0-20DAA7B94D3B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4DCCE80C-0229-C99F-2EFF-57806ADBCD14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FDCC1EB2-7641-2FEC-9BBA-E678F549C6A9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3C20F4FD-042C-3895-EF57-E4B9E6CC9B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81B77CC8-F0AC-B0B1-D93A-7C73BBE81225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2C19AC6B-0116-B532-B9A9-236435C066DA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2052BD66-753A-E059-20B4-CEE0A47D0C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52B39C99-BC29-3A41-F613-CE50D1B3F723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F77B92B5-F372-C531-D491-38095C51C7C5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F03AD2D2-9769-F32E-967B-DAD32276E9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380D627-B4EF-9FE6-6C60-BC8409C75163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BBCD68-2359-1B1E-65C6-D83F6F23574B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C7D9C4FA-A974-36AE-DBF1-1DCE4C6E4E96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3BF28D-C385-BA27-7887-C0E542E4CF4C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A7FCF87-5FCA-E5C1-66B3-E7820168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オンライン授業情報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91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1A7670-891C-8DAA-501F-7F789EA6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ITC-LMS </a:t>
            </a:r>
            <a:r>
              <a:rPr lang="ja-JP" altLang="en-US"/>
              <a:t>の機能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C2B95F-B78B-FAD6-311C-E7EAAE561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/>
              <a:t>授業履修者限定で連絡や情報の受け渡しができます</a:t>
            </a:r>
          </a:p>
          <a:p>
            <a:pPr lvl="1"/>
            <a:r>
              <a:rPr lang="ja-JP" altLang="en-US"/>
              <a:t>コミュニケーション支援</a:t>
            </a:r>
            <a:endParaRPr lang="en-US" altLang="ja-JP" dirty="0"/>
          </a:p>
          <a:p>
            <a:pPr lvl="2"/>
            <a:r>
              <a:rPr lang="ja-JP" altLang="en-US"/>
              <a:t>お知らせ（教員→学生）</a:t>
            </a:r>
            <a:endParaRPr lang="en-US" altLang="ja-JP" dirty="0"/>
          </a:p>
          <a:p>
            <a:pPr lvl="2"/>
            <a:r>
              <a:rPr lang="ja-JP" altLang="en-US"/>
              <a:t>メッセージ（学生→教員）</a:t>
            </a:r>
            <a:endParaRPr lang="en-US" altLang="ja-JP" dirty="0"/>
          </a:p>
          <a:p>
            <a:pPr lvl="2"/>
            <a:r>
              <a:rPr lang="ja-JP" altLang="en-US"/>
              <a:t>オンライン掲示板（学生⇄教員，学生⇄学生）</a:t>
            </a:r>
            <a:endParaRPr lang="en-US" altLang="ja-JP" dirty="0"/>
          </a:p>
          <a:p>
            <a:pPr lvl="1"/>
            <a:r>
              <a:rPr lang="ja-JP" altLang="en-US"/>
              <a:t>授業に特有の情報の受け渡し</a:t>
            </a:r>
            <a:endParaRPr lang="en-US" altLang="ja-JP" dirty="0"/>
          </a:p>
          <a:p>
            <a:pPr lvl="2"/>
            <a:r>
              <a:rPr lang="ja-JP" altLang="en-US"/>
              <a:t>教材配布</a:t>
            </a:r>
            <a:endParaRPr lang="en-US" altLang="ja-JP" dirty="0"/>
          </a:p>
          <a:p>
            <a:pPr lvl="2"/>
            <a:r>
              <a:rPr lang="ja-JP" altLang="en-US"/>
              <a:t>レポート回収とそれに対する採点結果等の配布</a:t>
            </a:r>
            <a:endParaRPr lang="en-US" altLang="ja-JP" dirty="0"/>
          </a:p>
          <a:p>
            <a:pPr lvl="2"/>
            <a:r>
              <a:rPr lang="ja-JP" altLang="en-US"/>
              <a:t>小テスト</a:t>
            </a:r>
            <a:endParaRPr lang="en-US" altLang="ja-JP" dirty="0"/>
          </a:p>
          <a:p>
            <a:pPr lvl="2"/>
            <a:r>
              <a:rPr lang="ja-JP" altLang="en-US"/>
              <a:t>出席確認</a:t>
            </a:r>
            <a:endParaRPr lang="en-US" altLang="ja-JP" dirty="0"/>
          </a:p>
          <a:p>
            <a:pPr lvl="1"/>
            <a:r>
              <a:rPr lang="ja-JP" altLang="en-US"/>
              <a:t>その他</a:t>
            </a:r>
            <a:endParaRPr lang="en-US" altLang="ja-JP" dirty="0"/>
          </a:p>
          <a:p>
            <a:pPr lvl="2"/>
            <a:r>
              <a:rPr lang="ja-JP" altLang="en-US"/>
              <a:t>アンケート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118A3-4C34-E71C-D21E-48C28A4E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79BFE4-37BF-897E-8A7D-11FE4762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01C8BF-0084-8BE6-6032-64470799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36ADC111-AA7A-7198-E14D-4159966765E8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10" name="矢印: 上 11">
              <a:extLst>
                <a:ext uri="{FF2B5EF4-FFF2-40B4-BE49-F238E27FC236}">
                  <a16:creationId xmlns:a16="http://schemas.microsoft.com/office/drawing/2014/main" id="{A58B87C9-BA30-6DB3-89C6-D29705CDD5CA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2">
              <a:extLst>
                <a:ext uri="{FF2B5EF4-FFF2-40B4-BE49-F238E27FC236}">
                  <a16:creationId xmlns:a16="http://schemas.microsoft.com/office/drawing/2014/main" id="{6B9F8441-64EB-5935-38E8-44FD1644083B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13">
              <a:extLst>
                <a:ext uri="{FF2B5EF4-FFF2-40B4-BE49-F238E27FC236}">
                  <a16:creationId xmlns:a16="http://schemas.microsoft.com/office/drawing/2014/main" id="{1B6565F3-2F01-DD75-A63D-63CE03F27871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矢印: 上 15">
              <a:extLst>
                <a:ext uri="{FF2B5EF4-FFF2-40B4-BE49-F238E27FC236}">
                  <a16:creationId xmlns:a16="http://schemas.microsoft.com/office/drawing/2014/main" id="{22FAAB19-0258-4D1F-BB36-E20F490CE7E4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4" name="矢印: 上 34">
              <a:extLst>
                <a:ext uri="{FF2B5EF4-FFF2-40B4-BE49-F238E27FC236}">
                  <a16:creationId xmlns:a16="http://schemas.microsoft.com/office/drawing/2014/main" id="{B08A3CBE-A4B1-EC80-FE7A-7FB1BDCABA90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5" name="正方形/長方形 4">
              <a:extLst>
                <a:ext uri="{FF2B5EF4-FFF2-40B4-BE49-F238E27FC236}">
                  <a16:creationId xmlns:a16="http://schemas.microsoft.com/office/drawing/2014/main" id="{420D2526-A973-81D2-CF2E-C653BC32646F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0181A43E-A2EA-9447-BE22-C88D04DFF8C5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7" name="正方形/長方形 9">
                <a:extLst>
                  <a:ext uri="{FF2B5EF4-FFF2-40B4-BE49-F238E27FC236}">
                    <a16:creationId xmlns:a16="http://schemas.microsoft.com/office/drawing/2014/main" id="{086E130B-2EB3-526A-C052-7820B55417A7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" name="正方形/長方形 8">
                <a:extLst>
                  <a:ext uri="{FF2B5EF4-FFF2-40B4-BE49-F238E27FC236}">
                    <a16:creationId xmlns:a16="http://schemas.microsoft.com/office/drawing/2014/main" id="{58371D4B-056C-5AA6-BD47-5FC95F80E1A7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08A47389-AA8B-A225-90E4-B9F35435F06E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6" name="正方形/長方形 5">
                  <a:extLst>
                    <a:ext uri="{FF2B5EF4-FFF2-40B4-BE49-F238E27FC236}">
                      <a16:creationId xmlns:a16="http://schemas.microsoft.com/office/drawing/2014/main" id="{B167CCC2-672F-EBD9-CD9B-F14AAC30CCA5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7" name="Picture 2">
                  <a:extLst>
                    <a:ext uri="{FF2B5EF4-FFF2-40B4-BE49-F238E27FC236}">
                      <a16:creationId xmlns:a16="http://schemas.microsoft.com/office/drawing/2014/main" id="{C5114EDE-B53A-7A18-E7EC-AF8E054BD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2F3584C6-9112-ABF9-4CDA-BCA843F89528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4" name="正方形/長方形 6">
                  <a:extLst>
                    <a:ext uri="{FF2B5EF4-FFF2-40B4-BE49-F238E27FC236}">
                      <a16:creationId xmlns:a16="http://schemas.microsoft.com/office/drawing/2014/main" id="{4E7A0348-7172-7900-EC97-8D8B999BE6B1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4" descr="ITC Learning Management System">
                  <a:extLst>
                    <a:ext uri="{FF2B5EF4-FFF2-40B4-BE49-F238E27FC236}">
                      <a16:creationId xmlns:a16="http://schemas.microsoft.com/office/drawing/2014/main" id="{A6AC80B3-5B96-0B7D-AAC3-7DAD33AB9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14C82E43-8E7C-C640-8BBC-365DAE87425B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2" name="正方形/長方形 36">
                  <a:extLst>
                    <a:ext uri="{FF2B5EF4-FFF2-40B4-BE49-F238E27FC236}">
                      <a16:creationId xmlns:a16="http://schemas.microsoft.com/office/drawing/2014/main" id="{C9681A6B-D4CB-EB82-AE6E-6D843BE6DFA4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6" descr="Zoomのロゴ">
                  <a:extLst>
                    <a:ext uri="{FF2B5EF4-FFF2-40B4-BE49-F238E27FC236}">
                      <a16:creationId xmlns:a16="http://schemas.microsoft.com/office/drawing/2014/main" id="{4B81E673-5A12-030C-88BB-D844B63285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8582746-E80A-6D7A-502E-581160BE0B44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8DA2FD58-7AAF-0B19-0500-24D097B5F9A5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B7B0BB5-5CD6-D103-CA47-2D081230FB41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8C12BC9-30F4-DBED-170E-A430C57BBDD5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22516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353214-949B-B40A-0283-DAD5E2F4B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コースのページを縦スクロールすると，「課題」，「教材」などの一覧と，登録ボタンが表示されます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50DCB1-B0F0-176E-C339-89536E0A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6D81A5-825C-D236-48F5-B4F0518E3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84E954-7BA6-404B-A93A-DAE397B1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49A10D8-CCCD-B98B-CA4E-DE9706198258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5C05B60D-4AA2-379E-7214-CD4D130734CB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C8CB9D0F-44EC-70D7-D556-E8C7FFDF600C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2F27D21A-FE35-5B41-E145-5ABC48A395D4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CC3F57EC-BE97-51EA-6D1E-70806B14B2D3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96A85F63-BC2D-4B01-3E0D-175C37B5E4CF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1B9A690A-1658-F114-439C-46F83C938D6D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4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1CDC9763-D8C9-9958-2DF0-FC814A589A46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CB824FB5-C3D6-EFFC-71D8-BB5495F13BEE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8FFD8BA5-3C6D-A6B0-08C5-6AEC786815A2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4843162C-0138-7B2D-0154-0BD87F4602B4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875E121C-545D-2C09-02EC-7A55CA424A36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57B0B328-1D1F-2335-9D3A-29D0D53B24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9F814A42-651A-BB2B-D07F-1B3DE3647F59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B837D660-B195-5C18-1254-4FC97A336131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537138C1-E70C-5072-5407-3E3DD4C89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727511AD-82EB-034A-1171-390CA7DC9440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D0EC9013-6148-8DA5-78F7-DA86FEB35805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9AC4B751-848C-60DB-BBD7-65038542E0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4D6DB26-6547-F5E5-10FE-652ADBC45290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0306C97-4DFD-AA1B-B55E-2B8239F80559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E76F634-0AB0-280B-1FB7-B2F433D74B84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4D8A8F3-A477-EA88-8265-1015D2D81B4E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5E6A0C2-6AAE-8F10-576C-CB7D2439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講義資料などの登録</a:t>
            </a:r>
            <a:endParaRPr kumimoji="1" lang="ja-JP" altLang="en-US"/>
          </a:p>
        </p:txBody>
      </p:sp>
      <p:pic>
        <p:nvPicPr>
          <p:cNvPr id="31" name="LMS コンテンツ">
            <a:hlinkClick r:id="" action="ppaction://media"/>
            <a:extLst>
              <a:ext uri="{FF2B5EF4-FFF2-40B4-BE49-F238E27FC236}">
                <a16:creationId xmlns:a16="http://schemas.microsoft.com/office/drawing/2014/main" id="{1FA4030D-5E08-4E2B-80FF-C141C8F0A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1741" t="2708" r="23690" b="21002"/>
          <a:stretch>
            <a:fillRect/>
          </a:stretch>
        </p:blipFill>
        <p:spPr>
          <a:xfrm>
            <a:off x="2773414" y="2420888"/>
            <a:ext cx="5904000" cy="3924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0F4500B-5E3A-2078-73B5-6332CCB343C0}"/>
              </a:ext>
            </a:extLst>
          </p:cNvPr>
          <p:cNvSpPr>
            <a:spLocks/>
          </p:cNvSpPr>
          <p:nvPr/>
        </p:nvSpPr>
        <p:spPr>
          <a:xfrm>
            <a:off x="2975896" y="4002027"/>
            <a:ext cx="148304" cy="147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吹き出し 32">
            <a:extLst>
              <a:ext uri="{FF2B5EF4-FFF2-40B4-BE49-F238E27FC236}">
                <a16:creationId xmlns:a16="http://schemas.microsoft.com/office/drawing/2014/main" id="{85B9C2E4-685E-0970-7C98-C01105095CB4}"/>
              </a:ext>
            </a:extLst>
          </p:cNvPr>
          <p:cNvSpPr/>
          <p:nvPr/>
        </p:nvSpPr>
        <p:spPr>
          <a:xfrm>
            <a:off x="261253" y="3212976"/>
            <a:ext cx="1943337" cy="539041"/>
          </a:xfrm>
          <a:prstGeom prst="wedgeRoundRectCallout">
            <a:avLst>
              <a:gd name="adj1" fmla="val 88235"/>
              <a:gd name="adj2" fmla="val 1036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課題の追加</a:t>
            </a:r>
            <a:endParaRPr lang="en-US" altLang="ja-JP" sz="2000" dirty="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2A9C259-2B03-2DCC-749D-6C98001A0B80}"/>
              </a:ext>
            </a:extLst>
          </p:cNvPr>
          <p:cNvSpPr>
            <a:spLocks/>
          </p:cNvSpPr>
          <p:nvPr/>
        </p:nvSpPr>
        <p:spPr>
          <a:xfrm>
            <a:off x="2966163" y="5082147"/>
            <a:ext cx="148304" cy="147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吹き出し 34">
            <a:extLst>
              <a:ext uri="{FF2B5EF4-FFF2-40B4-BE49-F238E27FC236}">
                <a16:creationId xmlns:a16="http://schemas.microsoft.com/office/drawing/2014/main" id="{32DE47DC-B50F-578A-F99F-7F63B908D8A7}"/>
              </a:ext>
            </a:extLst>
          </p:cNvPr>
          <p:cNvSpPr/>
          <p:nvPr/>
        </p:nvSpPr>
        <p:spPr>
          <a:xfrm>
            <a:off x="251520" y="4293096"/>
            <a:ext cx="1943337" cy="539041"/>
          </a:xfrm>
          <a:prstGeom prst="wedgeRoundRectCallout">
            <a:avLst>
              <a:gd name="adj1" fmla="val 88235"/>
              <a:gd name="adj2" fmla="val 1036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教材の追加</a:t>
            </a:r>
            <a:endParaRPr lang="en-US" altLang="ja-JP" sz="20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E5DD507-9849-1556-6EA4-FD10133A858A}"/>
              </a:ext>
            </a:extLst>
          </p:cNvPr>
          <p:cNvSpPr>
            <a:spLocks/>
          </p:cNvSpPr>
          <p:nvPr/>
        </p:nvSpPr>
        <p:spPr>
          <a:xfrm>
            <a:off x="2975896" y="6149475"/>
            <a:ext cx="148304" cy="147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角丸四角形吹き出し 36">
            <a:extLst>
              <a:ext uri="{FF2B5EF4-FFF2-40B4-BE49-F238E27FC236}">
                <a16:creationId xmlns:a16="http://schemas.microsoft.com/office/drawing/2014/main" id="{E2F5ACCA-363A-2C44-BCA8-97FFA186B4AA}"/>
              </a:ext>
            </a:extLst>
          </p:cNvPr>
          <p:cNvSpPr/>
          <p:nvPr/>
        </p:nvSpPr>
        <p:spPr>
          <a:xfrm>
            <a:off x="261253" y="5360424"/>
            <a:ext cx="1943337" cy="539041"/>
          </a:xfrm>
          <a:prstGeom prst="wedgeRoundRectCallout">
            <a:avLst>
              <a:gd name="adj1" fmla="val 88235"/>
              <a:gd name="adj2" fmla="val 1036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テストの追加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12069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08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83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92B0-88CF-3FE1-695A-942DCACD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学生からの要望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C4EC0B-1DB2-C756-20F3-C4B93881D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単位は不要だが聴講したい</a:t>
            </a:r>
            <a:endParaRPr lang="en-US" altLang="ja-JP" dirty="0"/>
          </a:p>
          <a:p>
            <a:r>
              <a:rPr lang="ja-JP" altLang="en-US"/>
              <a:t>担当教員と連絡を取りたい</a:t>
            </a:r>
            <a:endParaRPr lang="en-US" altLang="ja-JP" dirty="0"/>
          </a:p>
          <a:p>
            <a:pPr lvl="1"/>
            <a:r>
              <a:rPr lang="ja-JP" altLang="en-US"/>
              <a:t>特に，オンライン授業の場合</a:t>
            </a:r>
            <a:endParaRPr lang="en-US" altLang="ja-JP" dirty="0"/>
          </a:p>
          <a:p>
            <a:r>
              <a:rPr lang="ja-JP" altLang="en-US"/>
              <a:t>利用方法を統一して欲しい</a:t>
            </a: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54C586-F0BA-CA3A-491F-64C373A0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7D43FD-E80C-1A87-61B1-AA7F3A8E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EB7795-D6A3-5B85-8737-2E6B42A0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5952E05-48EC-2E8E-A575-9B13BC739B55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0AF79DAB-1E3D-86B5-A3AB-B05E6ED25838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489892EE-7F65-EAC6-ED83-CC5633DD1FF6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19CDFB5C-E422-0E45-C69E-BF05500B6A64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66668C0D-28D9-E651-F6D8-71E5D08DF933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EDE414B2-7403-8B11-99D9-50BE8A19F88D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A10B9404-F41E-D069-622A-290531D57E1D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FA5343FE-3F8C-00AF-48EC-9C1E10CAACD1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AC615C1C-75DD-F52A-681A-D881F48EEB25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2F27400B-579A-040C-95C5-80231ECA7BFD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1AEACB8F-94C3-1196-A121-1FF0FD5480BD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79045B58-C618-298C-F54E-52E871498F82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BAE9DC9B-75DE-16F1-33F0-519467124F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C908C4C4-07AD-31C0-3E54-30628352E94D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D243BE78-F2D5-3671-9DBD-BDD6066F6011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E87E1EC1-99D7-5FE8-114D-CA46B753DC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BE0B796-DABA-AE32-1B81-DFDAE5B7F693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51E523F6-7F84-E160-5DE2-C20A4C3B6479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795C523D-C908-0BCE-2B66-FD77CF54EA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8AECDD9-C09D-11F0-F3DB-06BDD28684A3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412FA01-8B26-27A3-CE8F-844C19EDA9EB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D99F0F8-D934-82E2-6DE0-79BEBD3D145D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0A648F7-861A-6674-0802-4F313E565F71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250577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A5E9F5-67DC-D379-ADB0-752C3AB2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未履修での聴講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C5E391-2FAB-4038-6BAD-D5DA981E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以前は，学生が履修登録なしで授業に参加するのは，比較的容易でした</a:t>
            </a:r>
            <a:endParaRPr lang="en-US" altLang="ja-JP" dirty="0"/>
          </a:p>
          <a:p>
            <a:r>
              <a:rPr lang="ja-JP" altLang="en-US"/>
              <a:t>しかし，</a:t>
            </a:r>
            <a:r>
              <a:rPr lang="en-US" altLang="ja-JP" dirty="0"/>
              <a:t>ITC-LMS </a:t>
            </a:r>
            <a:r>
              <a:rPr lang="ja-JP" altLang="en-US"/>
              <a:t>経由の配布資料を学生が見るためには，履修登録または仮登録が必要になります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61AD21-CF42-D061-44D3-B79BA03A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2023/3/15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836E1A-6142-1BA6-3B30-672FB109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C43224-FA34-81C2-417D-B8087750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61549E7-168E-324C-AEE0-772B35F83E37}"/>
              </a:ext>
            </a:extLst>
          </p:cNvPr>
          <p:cNvGrpSpPr/>
          <p:nvPr/>
        </p:nvGrpSpPr>
        <p:grpSpPr>
          <a:xfrm>
            <a:off x="6588224" y="15542"/>
            <a:ext cx="2501280" cy="644461"/>
            <a:chOff x="5432073" y="2373993"/>
            <a:chExt cx="2501280" cy="644461"/>
          </a:xfrm>
        </p:grpSpPr>
        <p:sp>
          <p:nvSpPr>
            <p:cNvPr id="8" name="矢印: 上 11">
              <a:extLst>
                <a:ext uri="{FF2B5EF4-FFF2-40B4-BE49-F238E27FC236}">
                  <a16:creationId xmlns:a16="http://schemas.microsoft.com/office/drawing/2014/main" id="{4D9DC04F-6152-E5E3-094F-45153CD33159}"/>
                </a:ext>
              </a:extLst>
            </p:cNvPr>
            <p:cNvSpPr/>
            <p:nvPr/>
          </p:nvSpPr>
          <p:spPr>
            <a:xfrm>
              <a:off x="559330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9" name="矢印: 上 12">
              <a:extLst>
                <a:ext uri="{FF2B5EF4-FFF2-40B4-BE49-F238E27FC236}">
                  <a16:creationId xmlns:a16="http://schemas.microsoft.com/office/drawing/2014/main" id="{6688989D-D8EA-EA49-2A6F-3C8F559B5571}"/>
                </a:ext>
              </a:extLst>
            </p:cNvPr>
            <p:cNvSpPr/>
            <p:nvPr/>
          </p:nvSpPr>
          <p:spPr>
            <a:xfrm>
              <a:off x="6085916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0" name="矢印: 上 13">
              <a:extLst>
                <a:ext uri="{FF2B5EF4-FFF2-40B4-BE49-F238E27FC236}">
                  <a16:creationId xmlns:a16="http://schemas.microsoft.com/office/drawing/2014/main" id="{9D97BE89-CDE8-BE21-0A22-019DF87189A3}"/>
                </a:ext>
              </a:extLst>
            </p:cNvPr>
            <p:cNvSpPr/>
            <p:nvPr/>
          </p:nvSpPr>
          <p:spPr>
            <a:xfrm>
              <a:off x="6573770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1" name="矢印: 上 15">
              <a:extLst>
                <a:ext uri="{FF2B5EF4-FFF2-40B4-BE49-F238E27FC236}">
                  <a16:creationId xmlns:a16="http://schemas.microsoft.com/office/drawing/2014/main" id="{AD2594AC-6E11-01F4-1094-0B91C5E5A6E8}"/>
                </a:ext>
              </a:extLst>
            </p:cNvPr>
            <p:cNvSpPr/>
            <p:nvPr/>
          </p:nvSpPr>
          <p:spPr>
            <a:xfrm>
              <a:off x="7626937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2" name="矢印: 上 34">
              <a:extLst>
                <a:ext uri="{FF2B5EF4-FFF2-40B4-BE49-F238E27FC236}">
                  <a16:creationId xmlns:a16="http://schemas.microsoft.com/office/drawing/2014/main" id="{238F4658-3E0E-3DCE-53DD-01C360F450B1}"/>
                </a:ext>
              </a:extLst>
            </p:cNvPr>
            <p:cNvSpPr/>
            <p:nvPr/>
          </p:nvSpPr>
          <p:spPr>
            <a:xfrm>
              <a:off x="7104089" y="2819231"/>
              <a:ext cx="159915" cy="670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/>
            </a:p>
          </p:txBody>
        </p:sp>
        <p:sp>
          <p:nvSpPr>
            <p:cNvPr id="13" name="正方形/長方形 4">
              <a:extLst>
                <a:ext uri="{FF2B5EF4-FFF2-40B4-BE49-F238E27FC236}">
                  <a16:creationId xmlns:a16="http://schemas.microsoft.com/office/drawing/2014/main" id="{41142F8A-A6E4-496B-402D-8608618CC385}"/>
                </a:ext>
              </a:extLst>
            </p:cNvPr>
            <p:cNvSpPr/>
            <p:nvPr/>
          </p:nvSpPr>
          <p:spPr>
            <a:xfrm>
              <a:off x="5432296" y="2891528"/>
              <a:ext cx="2500833" cy="126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hlinkClick r:id="rId2"/>
                </a:rPr>
                <a:t>UTokyo Account</a:t>
              </a:r>
              <a:endParaRPr kumimoji="1" lang="ja-JP" altLang="en-US" sz="5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4166E9B0-BED1-23D7-CF32-CEF6A4617E2F}"/>
                </a:ext>
              </a:extLst>
            </p:cNvPr>
            <p:cNvGrpSpPr/>
            <p:nvPr/>
          </p:nvGrpSpPr>
          <p:grpSpPr>
            <a:xfrm>
              <a:off x="5432073" y="2373993"/>
              <a:ext cx="2501280" cy="439964"/>
              <a:chOff x="5432073" y="2373993"/>
              <a:chExt cx="2501280" cy="439964"/>
            </a:xfrm>
          </p:grpSpPr>
          <p:sp>
            <p:nvSpPr>
              <p:cNvPr id="15" name="正方形/長方形 9">
                <a:extLst>
                  <a:ext uri="{FF2B5EF4-FFF2-40B4-BE49-F238E27FC236}">
                    <a16:creationId xmlns:a16="http://schemas.microsoft.com/office/drawing/2014/main" id="{BE8F525C-53AB-9948-3392-FBA4EAB14F8B}"/>
                  </a:ext>
                </a:extLst>
              </p:cNvPr>
              <p:cNvSpPr/>
              <p:nvPr/>
            </p:nvSpPr>
            <p:spPr>
              <a:xfrm>
                <a:off x="6902778" y="2375995"/>
                <a:ext cx="555283" cy="4359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Microsoft 365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Slack</a:t>
                </a:r>
              </a:p>
              <a:p>
                <a:pPr algn="ctr"/>
                <a:r>
                  <a:rPr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WebEx</a:t>
                </a:r>
              </a:p>
              <a:p>
                <a:pPr algn="ctr"/>
                <a:r>
                  <a:rPr lang="en-US" altLang="ja-JP" sz="500" b="1" dirty="0" err="1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Sli.do</a:t>
                </a:r>
                <a:endParaRPr lang="en-US" altLang="ja-JP" sz="500" b="1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正方形/長方形 8">
                <a:extLst>
                  <a:ext uri="{FF2B5EF4-FFF2-40B4-BE49-F238E27FC236}">
                    <a16:creationId xmlns:a16="http://schemas.microsoft.com/office/drawing/2014/main" id="{16693E33-7D2C-DB26-11B9-3DF3610A30FC}"/>
                  </a:ext>
                </a:extLst>
              </p:cNvPr>
              <p:cNvSpPr/>
              <p:nvPr/>
            </p:nvSpPr>
            <p:spPr>
              <a:xfrm>
                <a:off x="7473181" y="2373993"/>
                <a:ext cx="460172" cy="4399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kumimoji="1" lang="en-US" altLang="ja-JP" sz="500" b="1" dirty="0">
                    <a:solidFill>
                      <a:srgbClr val="00206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Google Workspace</a:t>
                </a: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32785F38-ABA0-C079-4C70-8680D7158746}"/>
                  </a:ext>
                </a:extLst>
              </p:cNvPr>
              <p:cNvGrpSpPr/>
              <p:nvPr/>
            </p:nvGrpSpPr>
            <p:grpSpPr>
              <a:xfrm>
                <a:off x="5432073" y="2378013"/>
                <a:ext cx="475115" cy="431924"/>
                <a:chOff x="481382" y="4128535"/>
                <a:chExt cx="1584000" cy="1440000"/>
              </a:xfrm>
            </p:grpSpPr>
            <p:sp>
              <p:nvSpPr>
                <p:cNvPr id="24" name="正方形/長方形 5">
                  <a:extLst>
                    <a:ext uri="{FF2B5EF4-FFF2-40B4-BE49-F238E27FC236}">
                      <a16:creationId xmlns:a16="http://schemas.microsoft.com/office/drawing/2014/main" id="{2CE67295-7111-4127-8BBE-A2274F352499}"/>
                    </a:ext>
                  </a:extLst>
                </p:cNvPr>
                <p:cNvSpPr/>
                <p:nvPr/>
              </p:nvSpPr>
              <p:spPr>
                <a:xfrm>
                  <a:off x="481382" y="4128535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C9F89501-AB25-493F-B704-A4DC7DE286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007" y="4134160"/>
                  <a:ext cx="142875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9092511-4BFB-69C4-CC1E-0D25538A24F7}"/>
                  </a:ext>
                </a:extLst>
              </p:cNvPr>
              <p:cNvGrpSpPr/>
              <p:nvPr/>
            </p:nvGrpSpPr>
            <p:grpSpPr>
              <a:xfrm>
                <a:off x="5922308" y="2378013"/>
                <a:ext cx="475115" cy="431924"/>
                <a:chOff x="2123728" y="4094174"/>
                <a:chExt cx="1584000" cy="1440000"/>
              </a:xfrm>
            </p:grpSpPr>
            <p:sp>
              <p:nvSpPr>
                <p:cNvPr id="22" name="正方形/長方形 6">
                  <a:extLst>
                    <a:ext uri="{FF2B5EF4-FFF2-40B4-BE49-F238E27FC236}">
                      <a16:creationId xmlns:a16="http://schemas.microsoft.com/office/drawing/2014/main" id="{774D8A9D-203F-151D-FE37-6B59484D97E7}"/>
                    </a:ext>
                  </a:extLst>
                </p:cNvPr>
                <p:cNvSpPr/>
                <p:nvPr/>
              </p:nvSpPr>
              <p:spPr>
                <a:xfrm>
                  <a:off x="2123728" y="409417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3" name="Picture 4" descr="ITC Learning Management System">
                  <a:extLst>
                    <a:ext uri="{FF2B5EF4-FFF2-40B4-BE49-F238E27FC236}">
                      <a16:creationId xmlns:a16="http://schemas.microsoft.com/office/drawing/2014/main" id="{6FFCEB16-C593-0ACF-ECCE-DE7D57CD1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1353" y="4680824"/>
                  <a:ext cx="1428750" cy="266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D01502EC-C539-0E64-1ABF-AA4ABDD76EC8}"/>
                  </a:ext>
                </a:extLst>
              </p:cNvPr>
              <p:cNvGrpSpPr/>
              <p:nvPr/>
            </p:nvGrpSpPr>
            <p:grpSpPr>
              <a:xfrm>
                <a:off x="6412543" y="2378013"/>
                <a:ext cx="475115" cy="431924"/>
                <a:chOff x="3751026" y="4089184"/>
                <a:chExt cx="1584000" cy="1440000"/>
              </a:xfrm>
            </p:grpSpPr>
            <p:sp>
              <p:nvSpPr>
                <p:cNvPr id="20" name="正方形/長方形 36">
                  <a:extLst>
                    <a:ext uri="{FF2B5EF4-FFF2-40B4-BE49-F238E27FC236}">
                      <a16:creationId xmlns:a16="http://schemas.microsoft.com/office/drawing/2014/main" id="{1981D2D7-78CB-BD01-317E-95F10AC00FE5}"/>
                    </a:ext>
                  </a:extLst>
                </p:cNvPr>
                <p:cNvSpPr/>
                <p:nvPr/>
              </p:nvSpPr>
              <p:spPr>
                <a:xfrm>
                  <a:off x="3751026" y="4089184"/>
                  <a:ext cx="1584000" cy="1440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ja-JP" sz="5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1" name="Picture 6" descr="Zoomのロゴ">
                  <a:extLst>
                    <a:ext uri="{FF2B5EF4-FFF2-40B4-BE49-F238E27FC236}">
                      <a16:creationId xmlns:a16="http://schemas.microsoft.com/office/drawing/2014/main" id="{029520B6-04DF-D467-3058-E84F78A30E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4526" y="4650434"/>
                  <a:ext cx="1397000" cy="31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FEBE277-425D-EB64-CBC4-D2DF19F5B2B8}"/>
              </a:ext>
            </a:extLst>
          </p:cNvPr>
          <p:cNvSpPr/>
          <p:nvPr/>
        </p:nvSpPr>
        <p:spPr>
          <a:xfrm>
            <a:off x="7074000" y="7200"/>
            <a:ext cx="485473" cy="4491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9CDB27B-EF83-7D90-2560-7FC18066DFE4}"/>
              </a:ext>
            </a:extLst>
          </p:cNvPr>
          <p:cNvSpPr/>
          <p:nvPr/>
        </p:nvSpPr>
        <p:spPr>
          <a:xfrm>
            <a:off x="6590402" y="533556"/>
            <a:ext cx="2498878" cy="133200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96CFD73-5089-2527-FD13-7AC3F9880326}"/>
              </a:ext>
            </a:extLst>
          </p:cNvPr>
          <p:cNvSpPr/>
          <p:nvPr/>
        </p:nvSpPr>
        <p:spPr>
          <a:xfrm>
            <a:off x="6588223" y="7200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DFBC552-211A-4453-FF4F-F49579F00A0F}"/>
              </a:ext>
            </a:extLst>
          </p:cNvPr>
          <p:cNvSpPr/>
          <p:nvPr/>
        </p:nvSpPr>
        <p:spPr>
          <a:xfrm>
            <a:off x="7573152" y="5727"/>
            <a:ext cx="485473" cy="449145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</p:spTree>
    <p:extLst>
      <p:ext uri="{BB962C8B-B14F-4D97-AF65-F5344CB8AC3E}">
        <p14:creationId xmlns:p14="http://schemas.microsoft.com/office/powerpoint/2010/main" val="720466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雪藤">
  <a:themeElements>
    <a:clrScheme name="ユーザー定義 1">
      <a:dk1>
        <a:srgbClr val="000000"/>
      </a:dk1>
      <a:lt1>
        <a:srgbClr val="FFFFFF"/>
      </a:lt1>
      <a:dk2>
        <a:srgbClr val="445469"/>
      </a:dk2>
      <a:lt2>
        <a:srgbClr val="E7E6E6"/>
      </a:lt2>
      <a:accent1>
        <a:srgbClr val="F0A22E"/>
      </a:accent1>
      <a:accent2>
        <a:srgbClr val="ED7D3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1"/>
      </a:folHlink>
    </a:clrScheme>
    <a:fontScheme name="ユーザー定義 1">
      <a:majorFont>
        <a:latin typeface="Cambria"/>
        <a:ea typeface="メイリオ"/>
        <a:cs typeface=""/>
      </a:majorFont>
      <a:minorFont>
        <a:latin typeface="Cambria"/>
        <a:ea typeface="メイリオ"/>
        <a:cs typeface=""/>
      </a:minorFont>
    </a:fontScheme>
    <a:fmtScheme name="雪藤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13000"/>
                <a:lum val="79000"/>
              </a:schemeClr>
            </a:gs>
            <a:gs pos="100000">
              <a:schemeClr val="phClr">
                <a:sat val="100000"/>
                <a:lum val="95000"/>
              </a:schemeClr>
            </a:gs>
          </a:gsLst>
          <a:lin ang="5400000" scaled="1"/>
        </a:gradFill>
        <a:blipFill>
          <a:blip xmlns:r="http://schemas.openxmlformats.org/officeDocument/2006/relationships" r:embed="rId1">
            <a:duotone>
              <a:srgbClr val="FFFFFF"/>
              <a:schemeClr val="phClr">
                <a:tint val="100000"/>
              </a:schemeClr>
            </a:duotone>
          </a:blip>
        </a:blipFill>
      </a:fillStyleLst>
      <a:lnStyleLst>
        <a:ln w="9525">
          <a:solidFill>
            <a:schemeClr val="phClr">
              <a:alpha val="100000"/>
            </a:schemeClr>
          </a:solidFill>
          <a:prstDash val="solid"/>
        </a:ln>
        <a:ln w="12700">
          <a:solidFill>
            <a:schemeClr val="phClr">
              <a:alpha val="100000"/>
            </a:schemeClr>
          </a:solidFill>
          <a:prstDash val="solid"/>
        </a:ln>
        <a:ln w="38100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glow rad="101600">
              <a:schemeClr val="phClr">
                <a:alpha val="10000"/>
              </a:schemeClr>
            </a:glow>
            <a:outerShdw blurRad="50800" dist="50800" dir="5400000" algn="tl">
              <a:srgbClr val="7D7D7D">
                <a:alpha val="65000"/>
              </a:srgbClr>
            </a:outerShdw>
          </a:effectLst>
          <a:scene3d>
            <a:camera prst="perspectiveFront"/>
            <a:lightRig rig="threePt" dir="t">
              <a:rot lat="0" lon="0" rev="18900000"/>
            </a:lightRig>
          </a:scene3d>
          <a:sp3d/>
        </a:effectStyle>
        <a:effectStyle>
          <a:effectLst>
            <a:glow rad="101600">
              <a:schemeClr val="phClr">
                <a:alpha val="15000"/>
              </a:schemeClr>
            </a:glow>
            <a:outerShdw blurRad="50800" dist="50800" dir="5400000" algn="tl">
              <a:srgbClr val="7D7D7D">
                <a:alpha val="65000"/>
              </a:srgbClr>
            </a:outerShdw>
          </a:effectLst>
          <a:scene3d>
            <a:camera prst="perspectiveFront" fov="0"/>
            <a:lightRig rig="glow" dir="t">
              <a:rot lat="0" lon="0" rev="2700000"/>
            </a:lightRig>
          </a:scene3d>
          <a:sp3d>
            <a:bevelT w="342900" h="38100" prst="softRound"/>
            <a:bevelB w="342900" h="38100" prst="softRound"/>
            <a:contourClr>
              <a:srgbClr val="000000"/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0"/>
                <a:lum val="100000"/>
              </a:schemeClr>
            </a:gs>
            <a:gs pos="100000">
              <a:schemeClr val="phClr">
                <a:sat val="100000"/>
                <a:lum val="9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8000"/>
                <a:satMod val="250000"/>
              </a:schemeClr>
              <a:schemeClr val="phClr">
                <a:tint val="92350"/>
                <a:satMod val="15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17457</TotalTime>
  <Words>1829</Words>
  <Application>Microsoft Macintosh PowerPoint</Application>
  <PresentationFormat>画面に合わせる (4:3)</PresentationFormat>
  <Paragraphs>367</Paragraphs>
  <Slides>26</Slides>
  <Notes>1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1" baseType="lpstr">
      <vt:lpstr>Meiryo UI</vt:lpstr>
      <vt:lpstr>Calibri</vt:lpstr>
      <vt:lpstr>Cambria</vt:lpstr>
      <vt:lpstr>Wingdings</vt:lpstr>
      <vt:lpstr>雪藤</vt:lpstr>
      <vt:lpstr>ITC-LMS</vt:lpstr>
      <vt:lpstr>サインイン</vt:lpstr>
      <vt:lpstr>出講表</vt:lpstr>
      <vt:lpstr>オンライン授業情報</vt:lpstr>
      <vt:lpstr>オンライン授業情報</vt:lpstr>
      <vt:lpstr>ITC-LMS の機能</vt:lpstr>
      <vt:lpstr>講義資料などの登録</vt:lpstr>
      <vt:lpstr>学生からの要望</vt:lpstr>
      <vt:lpstr>未履修での聴講</vt:lpstr>
      <vt:lpstr>未履修での聴講</vt:lpstr>
      <vt:lpstr>未履修での聴講</vt:lpstr>
      <vt:lpstr>未履修での聴講</vt:lpstr>
      <vt:lpstr>学生からの連絡</vt:lpstr>
      <vt:lpstr>学生からの連絡</vt:lpstr>
      <vt:lpstr>学生からの連絡</vt:lpstr>
      <vt:lpstr>利用方法の統一</vt:lpstr>
      <vt:lpstr>課題やテストの出題</vt:lpstr>
      <vt:lpstr>課題やテストの出題</vt:lpstr>
      <vt:lpstr>オンライン授業情報の表示</vt:lpstr>
      <vt:lpstr>その他の注意事項</vt:lpstr>
      <vt:lpstr>更新の遅延</vt:lpstr>
      <vt:lpstr>UTAS の古い科目情報</vt:lpstr>
      <vt:lpstr>コースのグルーピング</vt:lpstr>
      <vt:lpstr>コースグルーピング</vt:lpstr>
      <vt:lpstr>テストの自動採点</vt:lpstr>
      <vt:lpstr>おわりに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授業のオンライン化を念頭に置いた</dc:title>
  <dc:creator>tau</dc:creator>
  <cp:lastModifiedBy>柴山　悦哉</cp:lastModifiedBy>
  <cp:revision>1399</cp:revision>
  <cp:lastPrinted>2023-03-08T09:27:31Z</cp:lastPrinted>
  <dcterms:created xsi:type="dcterms:W3CDTF">2020-03-09T13:20:48Z</dcterms:created>
  <dcterms:modified xsi:type="dcterms:W3CDTF">2023-03-10T02:34:29Z</dcterms:modified>
</cp:coreProperties>
</file>